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diagrams/quickStyle1.xml" ContentType="application/vnd.openxmlformats-officedocument.drawingml.diagramQuickStyl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diagrams/drawing1.xml" ContentType="application/vnd.openxmlformats-officedocument.drawingml.diagramDrawing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diagrams/_rels/data1.xml.rels><?xml version="1.0" encoding="UTF-8" standalone="yes"?><Relationships xmlns="http://schemas.openxmlformats.org/package/2006/relationships"></Relationships>
</file>

<file path=ppt/diagrams/_rels/drawing1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alignNode1">
    <dgm:fillClrLst hueDir="cw" meth="repeat">
      <a:schemeClr val="accent1"/>
    </dgm:fillClrLst>
    <dgm:linClrLst hueDir="cw" meth="repeat">
      <a:schemeClr val="accent1"/>
    </dgm:linClrLst>
    <dgm:effectClrLst hueDir="cw" meth="span"/>
    <dgm:txLinClrLst hueDir="cw" meth="span"/>
    <dgm:txFillClrLst hueDir="cw" meth="span"/>
    <dgm:txEffectClrLst hueDir="cw" meth="span"/>
  </dgm:styleLbl>
  <dgm:styleLbl name="node1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lnNode1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vennNode1">
    <dgm:fillClrLst hueDir="cw" meth="repeat">
      <a:schemeClr val="accent1">
        <a:alpha val="50000"/>
      </a:schemeClr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node2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node3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node4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fgImgPlace1">
    <dgm:fillClrLst hueDir="cw" meth="repeat">
      <a:schemeClr val="accent1">
        <a:tint val="50000"/>
      </a:schemeClr>
    </dgm:fillClrLst>
    <dgm:linClrLst hueDir="cw" meth="repeat">
      <a:schemeClr val="lt1"/>
    </dgm:linClrLst>
    <dgm:effectClrLst hueDir="cw" meth="span"/>
    <dgm:txLinClrLst hueDir="cw" meth="span"/>
    <dgm:txFillClrLst hueDir="cw" meth="repeat">
      <a:schemeClr val="lt1"/>
    </dgm:txFillClrLst>
    <dgm:txEffectClrLst hueDir="cw" meth="span"/>
  </dgm:styleLbl>
  <dgm:styleLbl name="alignImgPlace1">
    <dgm:fillClrLst hueDir="cw" meth="repeat">
      <a:schemeClr val="accent1">
        <a:tint val="50000"/>
      </a:schemeClr>
    </dgm:fillClrLst>
    <dgm:linClrLst hueDir="cw" meth="repeat">
      <a:schemeClr val="lt1"/>
    </dgm:linClrLst>
    <dgm:effectClrLst hueDir="cw" meth="span"/>
    <dgm:txLinClrLst hueDir="cw" meth="span"/>
    <dgm:txFillClrLst hueDir="cw" meth="repeat">
      <a:schemeClr val="lt1"/>
    </dgm:txFillClrLst>
    <dgm:txEffectClrLst hueDir="cw" meth="span"/>
  </dgm:styleLbl>
  <dgm:styleLbl name="bgImgPlace1">
    <dgm:fillClrLst hueDir="cw" meth="repeat">
      <a:schemeClr val="accent1">
        <a:tint val="50000"/>
      </a:schemeClr>
    </dgm:fillClrLst>
    <dgm:linClrLst hueDir="cw" meth="repeat">
      <a:schemeClr val="lt1"/>
    </dgm:linClrLst>
    <dgm:effectClrLst hueDir="cw" meth="span"/>
    <dgm:txLinClrLst hueDir="cw" meth="span"/>
    <dgm:txFillClrLst hueDir="cw" meth="repeat">
      <a:schemeClr val="lt1"/>
    </dgm:txFillClrLst>
    <dgm:txEffectClrLst hueDir="cw" meth="span"/>
  </dgm:styleLbl>
  <dgm:styleLbl name="sibTrans2D1">
    <dgm:fillClrLst hueDir="cw" meth="repeat">
      <a:schemeClr val="accent1">
        <a:tint val="60000"/>
      </a:schemeClr>
    </dgm:fillClrLst>
    <dgm:linClrLst hueDir="cw" meth="repeat">
      <a:schemeClr val="accent1">
        <a:tint val="60000"/>
      </a:schemeClr>
    </dgm:linClrLst>
    <dgm:effectClrLst hueDir="cw" meth="span"/>
    <dgm:txLinClrLst hueDir="cw" meth="span"/>
    <dgm:txFillClrLst hueDir="cw" meth="span"/>
    <dgm:txEffectClrLst hueDir="cw" meth="span"/>
  </dgm:styleLbl>
  <dgm:styleLbl name="fgSibTrans2D1">
    <dgm:fillClrLst hueDir="cw" meth="repeat">
      <a:schemeClr val="accent1">
        <a:tint val="60000"/>
      </a:schemeClr>
    </dgm:fillClrLst>
    <dgm:linClrLst hueDir="cw" meth="repeat">
      <a:schemeClr val="accent1">
        <a:tint val="60000"/>
      </a:schemeClr>
    </dgm:linClrLst>
    <dgm:effectClrLst hueDir="cw" meth="span"/>
    <dgm:txLinClrLst hueDir="cw" meth="span"/>
    <dgm:txFillClrLst hueDir="cw" meth="span"/>
    <dgm:txEffectClrLst hueDir="cw" meth="span"/>
  </dgm:styleLbl>
  <dgm:styleLbl name="bgSibTrans2D1">
    <dgm:fillClrLst hueDir="cw" meth="repeat">
      <a:schemeClr val="accent1">
        <a:tint val="60000"/>
      </a:schemeClr>
    </dgm:fillClrLst>
    <dgm:linClrLst hueDir="cw" meth="repeat">
      <a:schemeClr val="accent1">
        <a:tint val="60000"/>
      </a:schemeClr>
    </dgm:linClrLst>
    <dgm:effectClrLst hueDir="cw" meth="span"/>
    <dgm:txLinClrLst hueDir="cw" meth="span"/>
    <dgm:txFillClrLst hueDir="cw" meth="span"/>
    <dgm:txEffectClrLst hueDir="cw" meth="span"/>
  </dgm:styleLbl>
  <dgm:styleLbl name="sibTrans1D1">
    <dgm:fillClrLst hueDir="cw" meth="repeat">
      <a:schemeClr val="accent1"/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tx1"/>
    </dgm:txFillClrLst>
    <dgm:txEffectClrLst hueDir="cw" meth="span"/>
  </dgm:styleLbl>
  <dgm:styleLbl name="callout">
    <dgm:fillClrLst hueDir="cw" meth="repeat">
      <a:schemeClr val="accent1"/>
    </dgm:fillClrLst>
    <dgm:linClrLst hueDir="cw" meth="repeat">
      <a:schemeClr val="accent1">
        <a:tint val="50000"/>
      </a:schemeClr>
    </dgm:linClrLst>
    <dgm:effectClrLst hueDir="cw" meth="span"/>
    <dgm:txLinClrLst hueDir="cw" meth="span"/>
    <dgm:txFillClrLst hueDir="cw" meth="repeat">
      <a:schemeClr val="tx1"/>
    </dgm:txFillClrLst>
    <dgm:txEffectClrLst hueDir="cw" meth="span"/>
  </dgm:styleLbl>
  <dgm:styleLbl name="asst0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asst1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asst2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asst3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asst4">
    <dgm:fillClrLst hueDir="cw" meth="repeat">
      <a:schemeClr val="accent1"/>
    </dgm:fillClrLst>
    <dgm:linClrLst hueDir="cw" meth="repeat">
      <a:schemeClr val="lt1"/>
    </dgm:linClrLst>
    <dgm:effectClrLst hueDir="cw" meth="span"/>
    <dgm:txLinClrLst hueDir="cw" meth="span"/>
    <dgm:txFillClrLst hueDir="cw" meth="span"/>
    <dgm:txEffectClrLst hueDir="cw" meth="span"/>
  </dgm:styleLbl>
  <dgm:styleLbl name="parChTrans2D1">
    <dgm:fillClrLst hueDir="cw" meth="repeat">
      <a:schemeClr val="accent1">
        <a:tint val="60000"/>
      </a:schemeClr>
    </dgm:fillClrLst>
    <dgm:linClrLst hueDir="cw" meth="repeat">
      <a:schemeClr val="accent1">
        <a:tint val="60000"/>
      </a:schemeClr>
    </dgm:linClrLst>
    <dgm:effectClrLst hueDir="cw" meth="span"/>
    <dgm:txLinClrLst hueDir="cw" meth="span"/>
    <dgm:txFillClrLst hueDir="cw" meth="repeat">
      <a:schemeClr val="lt1"/>
    </dgm:txFillClrLst>
    <dgm:txEffectClrLst hueDir="cw" meth="span"/>
  </dgm:styleLbl>
  <dgm:styleLbl name="parChTrans2D2">
    <dgm:fillClrLst hueDir="cw" meth="repeat">
      <a:schemeClr val="accent1"/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lt1"/>
    </dgm:txFillClrLst>
    <dgm:txEffectClrLst hueDir="cw" meth="span"/>
  </dgm:styleLbl>
  <dgm:styleLbl name="parChTrans2D3">
    <dgm:fillClrLst hueDir="cw" meth="repeat">
      <a:schemeClr val="accent1"/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lt1"/>
    </dgm:txFillClrLst>
    <dgm:txEffectClrLst hueDir="cw" meth="span"/>
  </dgm:styleLbl>
  <dgm:styleLbl name="parChTrans2D4">
    <dgm:fillClrLst hueDir="cw" meth="repeat">
      <a:schemeClr val="accent1"/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lt1"/>
    </dgm:txFillClrLst>
    <dgm:txEffectClrLst hueDir="cw" meth="span"/>
  </dgm:styleLbl>
  <dgm:styleLbl name="parChTrans1D1">
    <dgm:fillClrLst hueDir="cw" meth="repeat">
      <a:schemeClr val="accent1"/>
    </dgm:fillClrLst>
    <dgm:linClrLst hueDir="cw" meth="repeat">
      <a:schemeClr val="accent1">
        <a:shade val="60000"/>
      </a:schemeClr>
    </dgm:linClrLst>
    <dgm:effectClrLst hueDir="cw" meth="span"/>
    <dgm:txLinClrLst hueDir="cw" meth="span"/>
    <dgm:txFillClrLst hueDir="cw" meth="repeat">
      <a:schemeClr val="tx1"/>
    </dgm:txFillClrLst>
    <dgm:txEffectClrLst hueDir="cw" meth="span"/>
  </dgm:styleLbl>
  <dgm:styleLbl name="parChTrans1D2">
    <dgm:fillClrLst hueDir="cw" meth="repeat">
      <a:schemeClr val="accent1"/>
    </dgm:fillClrLst>
    <dgm:linClrLst hueDir="cw" meth="repeat">
      <a:schemeClr val="accent1">
        <a:shade val="60000"/>
      </a:schemeClr>
    </dgm:linClrLst>
    <dgm:effectClrLst hueDir="cw" meth="span"/>
    <dgm:txLinClrLst hueDir="cw" meth="span"/>
    <dgm:txFillClrLst hueDir="cw" meth="repeat">
      <a:schemeClr val="tx1"/>
    </dgm:txFillClrLst>
    <dgm:txEffectClrLst hueDir="cw" meth="span"/>
  </dgm:styleLbl>
  <dgm:styleLbl name="parChTrans1D3">
    <dgm:fillClrLst hueDir="cw" meth="repeat">
      <a:schemeClr val="accent1"/>
    </dgm:fillClrLst>
    <dgm:linClrLst hueDir="cw" meth="repeat">
      <a:schemeClr val="accent1">
        <a:shade val="80000"/>
      </a:schemeClr>
    </dgm:linClrLst>
    <dgm:effectClrLst hueDir="cw" meth="span"/>
    <dgm:txLinClrLst hueDir="cw" meth="span"/>
    <dgm:txFillClrLst hueDir="cw" meth="repeat">
      <a:schemeClr val="tx1"/>
    </dgm:txFillClrLst>
    <dgm:txEffectClrLst hueDir="cw" meth="span"/>
  </dgm:styleLbl>
  <dgm:styleLbl name="parChTrans1D4">
    <dgm:fillClrLst hueDir="cw" meth="repeat">
      <a:schemeClr val="accent1"/>
    </dgm:fillClrLst>
    <dgm:linClrLst hueDir="cw" meth="repeat">
      <a:schemeClr val="accent1">
        <a:shade val="80000"/>
      </a:schemeClr>
    </dgm:linClrLst>
    <dgm:effectClrLst hueDir="cw" meth="span"/>
    <dgm:txLinClrLst hueDir="cw" meth="span"/>
    <dgm:txFillClrLst hueDir="cw" meth="repeat">
      <a:schemeClr val="tx1"/>
    </dgm:txFillClrLst>
    <dgm:txEffectClrLst hueDir="cw" meth="span"/>
  </dgm:styleLbl>
  <dgm:styleLbl name="fgAcc1">
    <dgm:fillClrLst hueDir="cw" meth="repeat">
      <a:schemeClr val="lt1">
        <a:alpha val="9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conFgAcc1">
    <dgm:fillClrLst hueDir="cw" meth="repeat">
      <a:schemeClr val="lt1">
        <a:alpha val="9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alignAcc1">
    <dgm:fillClrLst hueDir="cw" meth="repeat">
      <a:schemeClr val="lt1">
        <a:alpha val="9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trAlignAcc1">
    <dgm:fillClrLst hueDir="cw" meth="repeat">
      <a:schemeClr val="lt1">
        <a:alpha val="4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bgAcc1">
    <dgm:fillClrLst hueDir="cw" meth="repeat">
      <a:schemeClr val="lt1">
        <a:alpha val="9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solidFgAcc1">
    <dgm:fillClrLst hueDir="cw" meth="repeat">
      <a:schemeClr val="lt1"/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solidAlignAcc1">
    <dgm:fillClrLst hueDir="cw" meth="repeat">
      <a:schemeClr val="lt1"/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solidBgAcc1">
    <dgm:fillClrLst hueDir="cw" meth="repeat">
      <a:schemeClr val="lt1"/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fgAccFollowNode1">
    <dgm:fillClrLst hueDir="cw" meth="repeat">
      <a:schemeClr val="accent1">
        <a:alpha val="90000"/>
        <a:tint val="40000"/>
      </a:schemeClr>
    </dgm:fillClrLst>
    <dgm:linClrLst hueDir="cw" meth="repeat">
      <a:schemeClr val="accent1">
        <a:alpha val="90000"/>
        <a:tint val="40000"/>
      </a:schemeClr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alignAccFollowNode1">
    <dgm:fillClrLst hueDir="cw" meth="repeat">
      <a:schemeClr val="accent1">
        <a:alpha val="90000"/>
        <a:tint val="40000"/>
      </a:schemeClr>
    </dgm:fillClrLst>
    <dgm:linClrLst hueDir="cw" meth="repeat">
      <a:schemeClr val="accent1">
        <a:alpha val="90000"/>
        <a:tint val="40000"/>
      </a:schemeClr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bgAccFollowNode1">
    <dgm:fillClrLst hueDir="cw" meth="repeat">
      <a:schemeClr val="accent1">
        <a:alpha val="90000"/>
        <a:tint val="40000"/>
      </a:schemeClr>
    </dgm:fillClrLst>
    <dgm:linClrLst hueDir="cw" meth="repeat">
      <a:schemeClr val="accent1">
        <a:alpha val="90000"/>
        <a:tint val="40000"/>
      </a:schemeClr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fgAcc0">
    <dgm:fillClrLst hueDir="cw" meth="repeat">
      <a:schemeClr val="lt1">
        <a:alpha val="9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fgAcc2">
    <dgm:fillClrLst hueDir="cw" meth="repeat">
      <a:schemeClr val="lt1">
        <a:alpha val="9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fgAcc3">
    <dgm:fillClrLst hueDir="cw" meth="repeat">
      <a:schemeClr val="lt1">
        <a:alpha val="9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fgAcc4">
    <dgm:fillClrLst hueDir="cw" meth="repeat">
      <a:schemeClr val="lt1">
        <a:alpha val="9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bgShp">
    <dgm:fillClrLst hueDir="cw" meth="repeat">
      <a:schemeClr val="accent1">
        <a:tint val="4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dkBgShp">
    <dgm:fillClrLst hueDir="cw" meth="repeat">
      <a:schemeClr val="accent1">
        <a:shade val="8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lt1"/>
    </dgm:txFillClrLst>
    <dgm:txEffectClrLst hueDir="cw" meth="span"/>
  </dgm:styleLbl>
  <dgm:styleLbl name="trBgShp">
    <dgm:fillClrLst hueDir="cw" meth="repeat">
      <a:schemeClr val="accent1">
        <a:tint val="50000"/>
        <a:alpha val="40000"/>
      </a:schemeClr>
    </dgm:fillClrLst>
    <dgm:linClrLst hueDir="cw" meth="repeat">
      <a:schemeClr val="accent1"/>
    </dgm:linClrLst>
    <dgm:effectClrLst hueDir="cw" meth="span"/>
    <dgm:txLinClrLst hueDir="cw" meth="span"/>
    <dgm:txFillClrLst hueDir="cw" meth="repeat">
      <a:schemeClr val="lt1"/>
    </dgm:txFillClrLst>
    <dgm:txEffectClrLst hueDir="cw" meth="span"/>
  </dgm:styleLbl>
  <dgm:styleLbl name="fgShp">
    <dgm:fillClrLst hueDir="cw" meth="repeat">
      <a:schemeClr val="accent1">
        <a:tint val="60000"/>
      </a:schemeClr>
    </dgm:fillClrLst>
    <dgm:linClrLst hueDir="cw" meth="repeat">
      <a:schemeClr val="lt1"/>
    </dgm:linClrLst>
    <dgm:effectClrLst hueDir="cw" meth="span"/>
    <dgm:txLinClrLst hueDir="cw" meth="span"/>
    <dgm:txFillClrLst hueDir="cw" meth="repeat">
      <a:schemeClr val="dk1"/>
    </dgm:txFillClrLst>
    <dgm:txEffectClrLst hueDir="cw" meth="span"/>
  </dgm:styleLbl>
  <dgm:styleLbl name="revTx">
    <dgm:fillClrLst hueDir="cw" meth="repeat">
      <a:schemeClr val="lt1">
        <a:alpha val="0"/>
      </a:schemeClr>
    </dgm:fillClrLst>
    <dgm:linClrLst hueDir="cw" meth="repeat">
      <a:schemeClr val="dk1">
        <a:alpha val="0"/>
      </a:schemeClr>
    </dgm:linClrLst>
    <dgm:effectClrLst hueDir="cw" meth="span"/>
    <dgm:txLinClrLst hueDir="cw" meth="span"/>
    <dgm:txFillClrLst hueDir="cw" meth="repeat">
      <a:schemeClr val="tx1"/>
    </dgm:txFillClrLst>
    <dgm:txEffectClrLst hueDir="cw" meth="span"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1A226818-FE63-442C-A17D-E1FDC7576DE2}" type="doc">
      <dgm:prSet loTypeId="urn:microsoft.com/office/officeart/2011/layout/RadialPictureList" loCatId="picture" qsTypeId="urn:microsoft.com/office/officeart/2005/8/quickstyle/simple1" qsCatId="simple" csTypeId="urn:microsoft.com/office/officeart/2005/8/colors/accent1_2" csCatId="accent1" phldr="0"/>
      <dgm:spPr bwMode="auto"/>
      <dgm:t>
        <a:bodyPr/>
        <a:lstStyle/>
        <a:p>
          <a:pPr>
            <a:defRPr/>
          </a:pPr>
          <a:endParaRPr/>
        </a:p>
      </dgm:t>
    </dgm:pt>
    <dgm:pt modelId="{F29C7FCD-E5A4-4839-A1A9-D8BE12E6C12E}" type="node">
      <dgm:prSet phldr="0" phldrT="[Text]"/>
      <dgm:spPr bwMode="auto"/>
      <dgm:t>
        <a:bodyPr vertOverflow="overflow" horzOverflow="overflow" vert="horz" rtlCol="0" fromWordArt="0" anchor="ctr" forceAA="0" upright="0" compatLnSpc="0"/>
        <a:p>
          <a:pPr algn="ctr">
            <a:lnSpc>
              <a:spcPct val="90000"/>
            </a:lnSpc>
            <a:spcAft>
              <a:spcPts val="1385"/>
            </a:spcAft>
            <a:defRPr/>
          </a:pPr>
          <a:r>
            <a:rPr lang="de-DE"/>
            <a:t>Schwache Verfahren</a:t>
          </a:r>
          <a:endParaRPr/>
        </a:p>
      </dgm:t>
    </dgm:pt>
    <dgm:pt modelId="{9F7CB300-F247-4B81-9BA1-437AC733657C}" type="parTrans" cxnId="{D70CC865-4183-4159-B85F-51C91D818975}">
      <dgm:prSet/>
      <dgm:spPr bwMode="auto"/>
      <dgm:t>
        <a:bodyPr/>
        <a:lstStyle/>
        <a:p>
          <a:pPr>
            <a:defRPr/>
          </a:pPr>
          <a:endParaRPr/>
        </a:p>
      </dgm:t>
    </dgm:pt>
    <dgm:pt modelId="{E62BB86B-6363-4429-ADD3-CE532D7F7295}" type="sibTrans" cxnId="{D70CC865-4183-4159-B85F-51C91D818975}">
      <dgm:prSet/>
      <dgm:spPr bwMode="auto"/>
      <dgm:t>
        <a:bodyPr/>
        <a:lstStyle/>
        <a:p>
          <a:pPr>
            <a:defRPr/>
          </a:pPr>
          <a:endParaRPr/>
        </a:p>
      </dgm:t>
    </dgm:pt>
    <dgm:pt modelId="{86FEF9BF-A577-404C-A83C-0B178DBFADA6}" type="node">
      <dgm:prSet phldr="0" phldrT="[Text]"/>
      <dgm:spPr bwMode="auto"/>
      <dgm:t>
        <a:bodyPr vertOverflow="overflow" horzOverflow="overflow" vert="horz" rtlCol="0" fromWordArt="0" anchor="ctr" forceAA="0" upright="0" compatLnSpc="0"/>
        <a:p>
          <a:pPr algn="l">
            <a:lnSpc>
              <a:spcPct val="90000"/>
            </a:lnSpc>
            <a:spcAft>
              <a:spcPts val="215"/>
            </a:spcAft>
            <a:defRPr/>
          </a:pPr>
          <a:r>
            <a:rPr lang="de-DE"/>
            <a:t>Passwort, PIN, Geheimnis </a:t>
          </a:r>
          <a:endParaRPr/>
        </a:p>
      </dgm:t>
    </dgm:pt>
    <dgm:pt modelId="{B52DF555-F289-483B-ACBA-C11E4DAFA0D6}" type="parTrans" cxnId="{B4614174-AD1F-4A7C-A4F1-EE46A9FA22E1}">
      <dgm:prSet/>
      <dgm:spPr bwMode="auto"/>
      <dgm:t>
        <a:bodyPr/>
        <a:lstStyle/>
        <a:p>
          <a:pPr>
            <a:defRPr/>
          </a:pPr>
          <a:endParaRPr/>
        </a:p>
      </dgm:t>
    </dgm:pt>
    <dgm:pt modelId="{ABCB090B-FE51-4D1F-A3AD-588BC4FC797D}" type="sibTrans" cxnId="{B4614174-AD1F-4A7C-A4F1-EE46A9FA22E1}">
      <dgm:prSet/>
      <dgm:spPr bwMode="auto"/>
      <dgm:t>
        <a:bodyPr/>
        <a:lstStyle/>
        <a:p>
          <a:pPr>
            <a:defRPr/>
          </a:pPr>
          <a:endParaRPr/>
        </a:p>
      </dgm:t>
    </dgm:pt>
    <dgm:pt modelId="{823C46B6-D528-4C8F-AE8C-9EAF506BE8CA}" type="node">
      <dgm:prSet phldr="0" phldrT="[Text]"/>
      <dgm:spPr bwMode="auto"/>
      <dgm:t>
        <a:bodyPr vertOverflow="overflow" horzOverflow="overflow" vert="horz" rtlCol="0" fromWordArt="0" anchor="ctr" forceAA="0" upright="0" compatLnSpc="0"/>
        <a:p>
          <a:pPr algn="l">
            <a:lnSpc>
              <a:spcPct val="90000"/>
            </a:lnSpc>
            <a:spcAft>
              <a:spcPts val="215"/>
            </a:spcAft>
            <a:defRPr/>
          </a:pPr>
          <a:r>
            <a:rPr lang="de-DE"/>
            <a:t>Maschinell prüf. elek. Gegenstand</a:t>
          </a:r>
          <a:endParaRPr/>
        </a:p>
      </dgm:t>
    </dgm:pt>
    <dgm:pt modelId="{7C4D6C16-5F8B-4588-A1A6-AA24136ABD0F}" type="parTrans" cxnId="{04B8C455-377C-433A-A83F-2C3D23EA5839}">
      <dgm:prSet/>
      <dgm:spPr bwMode="auto"/>
      <dgm:t>
        <a:bodyPr/>
        <a:lstStyle/>
        <a:p>
          <a:pPr>
            <a:defRPr/>
          </a:pPr>
          <a:endParaRPr/>
        </a:p>
      </dgm:t>
    </dgm:pt>
    <dgm:pt modelId="{785E4DB2-B93F-4B2F-809B-E870DCEECF4D}" type="sibTrans" cxnId="{04B8C455-377C-433A-A83F-2C3D23EA5839}">
      <dgm:prSet/>
      <dgm:spPr bwMode="auto"/>
      <dgm:t>
        <a:bodyPr/>
        <a:lstStyle/>
        <a:p>
          <a:pPr>
            <a:defRPr/>
          </a:pPr>
          <a:endParaRPr/>
        </a:p>
      </dgm:t>
    </dgm:pt>
    <dgm:pt modelId="{EF65B795-C91F-42FA-B015-B524D738C7A2}" type="node">
      <dgm:prSet phldr="0" phldrT="[Text]"/>
      <dgm:spPr bwMode="auto"/>
      <dgm:t>
        <a:bodyPr vertOverflow="overflow" horzOverflow="overflow" vert="horz" rtlCol="0" fromWordArt="0" anchor="ctr" forceAA="0" upright="0" compatLnSpc="0"/>
        <a:p>
          <a:pPr algn="l">
            <a:lnSpc>
              <a:spcPct val="90000"/>
            </a:lnSpc>
            <a:spcAft>
              <a:spcPts val="215"/>
            </a:spcAft>
            <a:defRPr/>
          </a:pPr>
          <a:r>
            <a:rPr lang="de-DE"/>
            <a:t>Biometrisch Merkmale oder Verhaltensmuster</a:t>
          </a:r>
          <a:endParaRPr/>
        </a:p>
      </dgm:t>
    </dgm:pt>
    <dgm:pt modelId="{ECE37BFC-2143-4121-BBD8-FDD45063B200}" type="parTrans" cxnId="{C05335FC-C0A1-4179-98C0-4692B44B4B74}">
      <dgm:prSet/>
      <dgm:spPr bwMode="auto"/>
      <dgm:t>
        <a:bodyPr/>
        <a:lstStyle/>
        <a:p>
          <a:pPr>
            <a:defRPr/>
          </a:pPr>
          <a:endParaRPr/>
        </a:p>
      </dgm:t>
    </dgm:pt>
    <dgm:pt modelId="{C6505D99-62E1-4444-A953-8B21690CA001}" type="sibTrans" cxnId="{C05335FC-C0A1-4179-98C0-4692B44B4B74}">
      <dgm:prSet/>
      <dgm:spPr bwMode="auto"/>
      <dgm:t>
        <a:bodyPr/>
        <a:lstStyle/>
        <a:p>
          <a:pPr>
            <a:defRPr/>
          </a:pPr>
          <a:endParaRPr/>
        </a:p>
      </dgm:t>
    </dgm:pt>
    <dgm:pt modelId="{0D47FEDE-92B8-4E82-8C41-B932910ED792}" type="pres">
      <dgm:prSet presAssocID="{1A226818-FE63-442C-A17D-E1FDC7576DE2}" presName="Name0" presStyleCnt="0">
        <dgm:presLayoutVars>
          <dgm:chMax val="1"/>
          <dgm:chPref val="1"/>
          <dgm:dir val="norm"/>
          <dgm:resizeHandles val="exact"/>
        </dgm:presLayoutVars>
      </dgm:prSet>
      <dgm:spPr bwMode="auto"/>
    </dgm:pt>
    <dgm:pt modelId="{27F46594-D3AE-4B5E-B94D-4D545C04A761}" type="pres">
      <dgm:prSet presAssocID="{F29C7FCD-E5A4-4839-A1A9-D8BE12E6C12E}" presName="Parent" presStyleLbl="node1" presStyleIdx="0" presStyleCnt="2">
        <dgm:presLayoutVars>
          <dgm:chMax val="4"/>
          <dgm:chPref val="3"/>
        </dgm:presLayoutVars>
      </dgm:prSet>
      <dgm:spPr bwMode="auto"/>
    </dgm:pt>
    <dgm:pt modelId="{301F5F78-738D-45FA-9DA6-E5FB859869A1}" type="pres">
      <dgm:prSet presAssocID="{86FEF9BF-A577-404C-A83C-0B178DBFADA6}" presName="Accent" presStyleLbl="node1" presStyleIdx="1" presStyleCnt="2"/>
      <dgm:spPr bwMode="auto"/>
    </dgm:pt>
    <dgm:pt modelId="{E2171505-80AB-495C-8B47-A09545D91322}" type="pres">
      <dgm:prSet presAssocID="{86FEF9BF-A577-404C-A83C-0B178DBFADA6}" presName="Image1" presStyleLbl="fgImgPlace1" presStyleIdx="0" presStyleCnt="3"/>
      <dgm:spPr bwMode="auto"/>
    </dgm:pt>
    <dgm:pt modelId="{6E17E20B-2A5C-4ECF-A669-1BDEC8372F1A}" type="pres">
      <dgm:prSet presAssocID="{86FEF9BF-A577-404C-A83C-0B178DBFADA6}" presName="Child1" presStyleLbl="revTx" presStyleIdx="0" presStyleCnt="3">
        <dgm:presLayoutVars>
          <dgm:chMax val="0"/>
          <dgm:chPref val="0"/>
          <dgm:bulletEnabled val="1"/>
        </dgm:presLayoutVars>
      </dgm:prSet>
      <dgm:spPr bwMode="auto"/>
    </dgm:pt>
    <dgm:pt modelId="{7E6C6566-464E-418B-A195-804551697355}" type="pres">
      <dgm:prSet presAssocID="{823C46B6-D528-4C8F-AE8C-9EAF506BE8CA}" presName="Image2" presStyleCnt="0"/>
      <dgm:spPr bwMode="auto"/>
    </dgm:pt>
    <dgm:pt modelId="{C6AD4434-B016-4C03-8016-298385703E73}" type="pres">
      <dgm:prSet presAssocID="{823C46B6-D528-4C8F-AE8C-9EAF506BE8CA}" presName="Image" presStyleLbl="fgImgPlace1" presStyleIdx="1" presStyleCnt="3"/>
      <dgm:spPr bwMode="auto"/>
    </dgm:pt>
    <dgm:pt modelId="{173558C4-7CB7-431D-8006-3817B3C5D4B6}" type="pres">
      <dgm:prSet presAssocID="{823C46B6-D528-4C8F-AE8C-9EAF506BE8CA}" presName="Child2" presStyleLbl="revTx" presStyleIdx="1" presStyleCnt="3">
        <dgm:presLayoutVars>
          <dgm:chMax val="0"/>
          <dgm:chPref val="0"/>
          <dgm:bulletEnabled val="1"/>
        </dgm:presLayoutVars>
      </dgm:prSet>
      <dgm:spPr bwMode="auto"/>
    </dgm:pt>
    <dgm:pt modelId="{6C7F3FC5-C861-45AA-95D6-7408F0E296D6}" type="pres">
      <dgm:prSet presAssocID="{EF65B795-C91F-42FA-B015-B524D738C7A2}" presName="Image3" presStyleCnt="0"/>
      <dgm:spPr bwMode="auto"/>
    </dgm:pt>
    <dgm:pt modelId="{092B7361-6077-4980-A192-57C79D738647}" type="pres">
      <dgm:prSet presAssocID="{EF65B795-C91F-42FA-B015-B524D738C7A2}" presName="Image" presStyleLbl="fgImgPlace1" presStyleIdx="2" presStyleCnt="3"/>
      <dgm:spPr bwMode="auto"/>
    </dgm:pt>
    <dgm:pt modelId="{BAEECDA6-3D66-4FD4-B578-31B22B090A55}" type="pres">
      <dgm:prSet presAssocID="{EF65B795-C91F-42FA-B015-B524D738C7A2}" presName="Child3" presStyleLbl="revTx" presStyleIdx="2" presStyleCnt="3">
        <dgm:presLayoutVars>
          <dgm:chMax val="0"/>
          <dgm:chPref val="0"/>
          <dgm:bulletEnabled val="1"/>
        </dgm:presLayoutVars>
      </dgm:prSet>
      <dgm:spPr bwMode="auto"/>
    </dgm:pt>
  </dgm:ptLst>
  <dgm:cxnLst>
    <dgm:cxn modelId="{AF38A53F-83DD-40CB-86FC-FFAA6253272F}" type="presOf" srcId="{86FEF9BF-A577-404C-A83C-0B178DBFADA6}" destId="{6E17E20B-2A5C-4ECF-A669-1BDEC8372F1A}" srcOrd="0" destOrd="0" presId="urn:microsoft.com/office/officeart/2011/layout/RadialPictureList"/>
    <dgm:cxn modelId="{D70CC865-4183-4159-B85F-51C91D818975}" type="parOf" srcId="{1A226818-FE63-442C-A17D-E1FDC7576DE2}" destId="{F29C7FCD-E5A4-4839-A1A9-D8BE12E6C12E}" srcOrd="0" destOrd="0" parTransId="{9F7CB300-F247-4B81-9BA1-437AC733657C}" sibTransId="{E62BB86B-6363-4429-ADD3-CE532D7F7295}"/>
    <dgm:cxn modelId="{B4614174-AD1F-4A7C-A4F1-EE46A9FA22E1}" type="parOf" srcId="{F29C7FCD-E5A4-4839-A1A9-D8BE12E6C12E}" destId="{86FEF9BF-A577-404C-A83C-0B178DBFADA6}" srcOrd="0" destOrd="0" parTransId="{B52DF555-F289-483B-ACBA-C11E4DAFA0D6}" sibTransId="{ABCB090B-FE51-4D1F-A3AD-588BC4FC797D}"/>
    <dgm:cxn modelId="{04B8C455-377C-433A-A83F-2C3D23EA5839}" type="parOf" srcId="{F29C7FCD-E5A4-4839-A1A9-D8BE12E6C12E}" destId="{823C46B6-D528-4C8F-AE8C-9EAF506BE8CA}" srcOrd="1" destOrd="0" parTransId="{7C4D6C16-5F8B-4588-A1A6-AA24136ABD0F}" sibTransId="{785E4DB2-B93F-4B2F-809B-E870DCEECF4D}"/>
    <dgm:cxn modelId="{6AC8D0C3-9637-48AD-B986-AED4FB5CDA56}" type="presOf" srcId="{F29C7FCD-E5A4-4839-A1A9-D8BE12E6C12E}" destId="{27F46594-D3AE-4B5E-B94D-4D545C04A761}" srcOrd="0" destOrd="0" presId="urn:microsoft.com/office/officeart/2011/layout/RadialPictureList"/>
    <dgm:cxn modelId="{5437D3C4-8D13-4442-9FF2-8C5CAC68178C}" type="presOf" srcId="{EF65B795-C91F-42FA-B015-B524D738C7A2}" destId="{BAEECDA6-3D66-4FD4-B578-31B22B090A55}" srcOrd="0" destOrd="0" presId="urn:microsoft.com/office/officeart/2011/layout/RadialPictureList"/>
    <dgm:cxn modelId="{993CE0C9-AD49-4E14-9954-CAEFAED3D5CF}" type="presOf" srcId="{823C46B6-D528-4C8F-AE8C-9EAF506BE8CA}" destId="{173558C4-7CB7-431D-8006-3817B3C5D4B6}" srcOrd="0" destOrd="0" presId="urn:microsoft.com/office/officeart/2011/layout/RadialPictureList"/>
    <dgm:cxn modelId="{579923DD-0C6E-40FF-BECF-EA122CBE7A23}" type="presOf" srcId="{1A226818-FE63-442C-A17D-E1FDC7576DE2}" destId="{0D47FEDE-92B8-4E82-8C41-B932910ED792}" srcOrd="0" destOrd="0" presId="urn:microsoft.com/office/officeart/2011/layout/RadialPictureList"/>
    <dgm:cxn modelId="{C05335FC-C0A1-4179-98C0-4692B44B4B74}" type="parOf" srcId="{F29C7FCD-E5A4-4839-A1A9-D8BE12E6C12E}" destId="{EF65B795-C91F-42FA-B015-B524D738C7A2}" srcOrd="2" destOrd="0" parTransId="{ECE37BFC-2143-4121-BBD8-FDD45063B200}" sibTransId="{C6505D99-62E1-4444-A953-8B21690CA001}"/>
    <dgm:cxn modelId="{59690117-BC5A-44BA-BD1A-1C3992459CB4}" type="presParOf" srcId="{0D47FEDE-92B8-4E82-8C41-B932910ED792}" destId="{27F46594-D3AE-4B5E-B94D-4D545C04A761}" srcOrd="0" destOrd="0" presId="urn:microsoft.com/office/officeart/2011/layout/RadialPictureList"/>
    <dgm:cxn modelId="{C3CFEAD6-F252-45CC-93E4-E722606A1BDE}" type="presParOf" srcId="{0D47FEDE-92B8-4E82-8C41-B932910ED792}" destId="{301F5F78-738D-45FA-9DA6-E5FB859869A1}" srcOrd="1" destOrd="0" presId="urn:microsoft.com/office/officeart/2011/layout/RadialPictureList"/>
    <dgm:cxn modelId="{B324D4CF-1110-4137-8C3F-808DE8683B7A}" type="presParOf" srcId="{0D47FEDE-92B8-4E82-8C41-B932910ED792}" destId="{E2171505-80AB-495C-8B47-A09545D91322}" srcOrd="2" destOrd="0" presId="urn:microsoft.com/office/officeart/2011/layout/RadialPictureList"/>
    <dgm:cxn modelId="{D81CE745-23F4-4A91-ACBF-29356DA74628}" type="presParOf" srcId="{0D47FEDE-92B8-4E82-8C41-B932910ED792}" destId="{6E17E20B-2A5C-4ECF-A669-1BDEC8372F1A}" srcOrd="3" destOrd="0" presId="urn:microsoft.com/office/officeart/2011/layout/RadialPictureList"/>
    <dgm:cxn modelId="{0E90D7F5-06CC-41B8-A0C1-3D64FB92B9A4}" type="presParOf" srcId="{0D47FEDE-92B8-4E82-8C41-B932910ED792}" destId="{7E6C6566-464E-418B-A195-804551697355}" srcOrd="4" destOrd="0" presId="urn:microsoft.com/office/officeart/2011/layout/RadialPictureList"/>
    <dgm:cxn modelId="{EAE88AB4-1753-4209-80DC-8D64C22D1DAC}" type="presParOf" srcId="{7E6C6566-464E-418B-A195-804551697355}" destId="{C6AD4434-B016-4C03-8016-298385703E73}" srcOrd="0" destOrd="0" presId="urn:microsoft.com/office/officeart/2011/layout/RadialPictureList"/>
    <dgm:cxn modelId="{71346882-8A50-4483-B913-CB6EFB75C263}" type="presParOf" srcId="{0D47FEDE-92B8-4E82-8C41-B932910ED792}" destId="{173558C4-7CB7-431D-8006-3817B3C5D4B6}" srcOrd="5" destOrd="0" presId="urn:microsoft.com/office/officeart/2011/layout/RadialPictureList"/>
    <dgm:cxn modelId="{1A299B21-2684-433B-A7FC-9A075CB3529E}" type="presParOf" srcId="{0D47FEDE-92B8-4E82-8C41-B932910ED792}" destId="{6C7F3FC5-C861-45AA-95D6-7408F0E296D6}" srcOrd="6" destOrd="0" presId="urn:microsoft.com/office/officeart/2011/layout/RadialPictureList"/>
    <dgm:cxn modelId="{54535C87-3B39-4874-8008-C8A277853892}" type="presParOf" srcId="{6C7F3FC5-C861-45AA-95D6-7408F0E296D6}" destId="{092B7361-6077-4980-A192-57C79D738647}" srcOrd="0" destOrd="0" presId="urn:microsoft.com/office/officeart/2011/layout/RadialPictureList"/>
    <dgm:cxn modelId="{25A9CC57-1247-48FC-89BD-D41E878A0B32}" type="presParOf" srcId="{0D47FEDE-92B8-4E82-8C41-B932910ED792}" destId="{BAEECDA6-3D66-4FD4-B578-31B22B090A55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3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927842704" name=""/>
      <dsp:cNvGrpSpPr/>
    </dsp:nvGrpSpPr>
    <dsp:grpSpPr bwMode="auto">
      <a:xfrm>
        <a:off x="0" y="0"/>
        <a:ext cx="8127999" cy="5418666"/>
        <a:chOff x="0" y="0"/>
        <a:chExt cx="8127999" cy="5418666"/>
      </a:xfrm>
    </dsp:grpSpPr>
    <dsp:sp modelId="{27F46594-D3AE-4B5E-B94D-4D545C04A761}">
      <dsp:nvSpPr>
        <dsp:cNvPr id="0" name=""/>
        <dsp:cNvSpPr/>
      </dsp:nvSpPr>
      <dsp:spPr bwMode="auto">
        <a:xfrm rot="0" flipH="0" flipV="0">
          <a:off x="1541624" y="1433779"/>
          <a:ext cx="2578615" cy="2578743"/>
        </a:xfrm>
        <a:prstGeom prst="ellipse">
          <a:avLst/>
        </a:prstGeom>
        <a:ln/>
      </dsp:spPr>
      <dsp:style>
        <a:lnRef idx="2">
          <a:schemeClr val="lt1"/>
        </a:lnRef>
        <a:fillRef idx="1">
          <a:schemeClr val="accent1"/>
        </a:fillRef>
        <a:effectRef idx="0">
          <a:srgbClr val="000000"/>
        </a:effectRef>
        <a:fontRef idx="minor">
          <a:schemeClr val="lt1"/>
        </a:fontRef>
      </dsp:style>
      <dsp:txBody>
        <a:bodyPr vertOverflow="overflow" horzOverflow="overflow" vert="horz" wrap="square" lIns="36829" tIns="36829" rIns="36829" bIns="36829" numCol="1" spcCol="0" rtlCol="0" fromWordArt="0" anchor="ctr" anchorCtr="0" forceAA="0" upright="0" compatLnSpc="0"/>
        <a:p>
          <a:pPr algn="ctr">
            <a:lnSpc>
              <a:spcPct val="90000"/>
            </a:lnSpc>
            <a:spcAft>
              <a:spcPts val="1217"/>
            </a:spcAft>
            <a:defRPr/>
          </a:pPr>
          <a:r>
            <a:rPr lang="de-DE" sz="2900"/>
            <a:t>Schwache Verfahren</a:t>
          </a:r>
          <a:endParaRPr sz="2900"/>
        </a:p>
      </dsp:txBody>
      <dsp:txXfrm rot="0">
        <a:off x="1919254" y="1811427"/>
        <a:ext cx="1823356" cy="1823446"/>
      </dsp:txXfrm>
    </dsp:sp>
    <dsp:sp modelId="{301F5F78-738D-45FA-9DA6-E5FB859869A1}">
      <dsp:nvSpPr>
        <dsp:cNvPr id="0" name=""/>
        <dsp:cNvSpPr/>
      </dsp:nvSpPr>
      <dsp:spPr bwMode="auto">
        <a:xfrm rot="0" flipH="0" flipV="0">
          <a:off x="211869" y="0"/>
          <a:ext cx="5198064" cy="5418666"/>
        </a:xfrm>
        <a:prstGeom prst="blockArc">
          <a:avLst>
            <a:gd name="adj1" fmla="val 17527788"/>
            <a:gd name="adj2" fmla="val 4119114"/>
            <a:gd name="adj3" fmla="val 5750"/>
          </a:avLst>
        </a:prstGeom>
        <a:ln/>
      </dsp:spPr>
      <dsp:style>
        <a:lnRef idx="2">
          <a:schemeClr val="lt1"/>
        </a:lnRef>
        <a:fillRef idx="1">
          <a:schemeClr val="accent1"/>
        </a:fillRef>
        <a:effectRef idx="0">
          <a:srgbClr val="000000"/>
        </a:effectRef>
        <a:fontRef idx="minor">
          <a:schemeClr val="lt1"/>
        </a:fontRef>
      </dsp:style>
    </dsp:sp>
    <dsp:sp modelId="{E2171505-80AB-495C-8B47-A09545D91322}">
      <dsp:nvSpPr>
        <dsp:cNvPr id="0" name=""/>
        <dsp:cNvSpPr/>
      </dsp:nvSpPr>
      <dsp:spPr bwMode="auto">
        <a:xfrm rot="0" flipH="0" flipV="0">
          <a:off x="4039346" y="456793"/>
          <a:ext cx="1381373" cy="1381759"/>
        </a:xfrm>
        <a:prstGeom prst="ellipse">
          <a:avLst/>
        </a:prstGeom>
        <a:ln/>
      </dsp:spPr>
      <dsp:style>
        <a:lnRef idx="2">
          <a:schemeClr val="lt1"/>
        </a:lnRef>
        <a:fillRef idx="1">
          <a:schemeClr val="accent1">
            <a:tint val="50000"/>
          </a:schemeClr>
        </a:fillRef>
        <a:effectRef idx="0">
          <a:srgbClr val="000000"/>
        </a:effectRef>
        <a:fontRef idx="minor"/>
      </dsp:style>
    </dsp:sp>
    <dsp:sp modelId="{6E17E20B-2A5C-4ECF-A669-1BDEC8372F1A}">
      <dsp:nvSpPr>
        <dsp:cNvPr id="0" name=""/>
        <dsp:cNvSpPr/>
      </dsp:nvSpPr>
      <dsp:spPr bwMode="auto">
        <a:xfrm rot="0" flipH="0" flipV="0">
          <a:off x="5525498" y="479009"/>
          <a:ext cx="1849022" cy="1337326"/>
        </a:xfrm>
        <a:prstGeom prst="rect">
          <a:avLst/>
        </a:prstGeom>
        <a:ln/>
      </dsp:spPr>
      <dsp:style>
        <a:lnRef idx="0">
          <a:srgbClr val="000000"/>
        </a:lnRef>
        <a:fillRef idx="0">
          <a:schemeClr val="lt1">
            <a:alpha val="0"/>
          </a:schemeClr>
        </a:fillRef>
        <a:effectRef idx="0">
          <a:srgbClr val="000000"/>
        </a:effectRef>
        <a:fontRef idx="minor"/>
      </dsp:style>
      <dsp:txBody>
        <a:bodyPr vertOverflow="overflow" horzOverflow="overflow" vert="horz" wrap="square" lIns="22860" tIns="22860" rIns="22860" bIns="22860" numCol="1" spcCol="0" rtlCol="0" fromWordArt="0" anchor="ctr" anchorCtr="0" forceAA="0" upright="0" compatLnSpc="0"/>
        <a:p>
          <a:pPr algn="l">
            <a:lnSpc>
              <a:spcPct val="90000"/>
            </a:lnSpc>
            <a:spcAft>
              <a:spcPts val="215"/>
            </a:spcAft>
            <a:defRPr/>
          </a:pPr>
          <a:r>
            <a:rPr lang="de-DE" sz="1800"/>
            <a:t>Passwort, PIN, Geheimnis </a:t>
          </a:r>
          <a:endParaRPr sz="1800"/>
        </a:p>
      </dsp:txBody>
      <dsp:txXfrm rot="0">
        <a:off x="5525498" y="479009"/>
        <a:ext cx="1849022" cy="1337326"/>
      </dsp:txXfrm>
    </dsp:sp>
    <dsp:sp modelId="{C6AD4434-B016-4C03-8016-298385703E73}">
      <dsp:nvSpPr>
        <dsp:cNvPr id="0" name=""/>
        <dsp:cNvSpPr/>
      </dsp:nvSpPr>
      <dsp:spPr bwMode="auto">
        <a:xfrm rot="0" flipH="0" flipV="0">
          <a:off x="4573251" y="2028748"/>
          <a:ext cx="1381373" cy="1381759"/>
        </a:xfrm>
        <a:prstGeom prst="ellipse">
          <a:avLst/>
        </a:prstGeom>
        <a:ln/>
      </dsp:spPr>
      <dsp:style>
        <a:lnRef idx="2">
          <a:schemeClr val="lt1"/>
        </a:lnRef>
        <a:fillRef idx="1">
          <a:schemeClr val="accent1">
            <a:tint val="50000"/>
          </a:schemeClr>
        </a:fillRef>
        <a:effectRef idx="0">
          <a:srgbClr val="000000"/>
        </a:effectRef>
        <a:fontRef idx="minor"/>
      </dsp:style>
    </dsp:sp>
    <dsp:sp modelId="{173558C4-7CB7-431D-8006-3817B3C5D4B6}">
      <dsp:nvSpPr>
        <dsp:cNvPr id="0" name=""/>
        <dsp:cNvSpPr/>
      </dsp:nvSpPr>
      <dsp:spPr bwMode="auto">
        <a:xfrm rot="0" flipH="0" flipV="0">
          <a:off x="6067107" y="2048256"/>
          <a:ext cx="1849022" cy="1337326"/>
        </a:xfrm>
        <a:prstGeom prst="rect">
          <a:avLst/>
        </a:prstGeom>
        <a:ln/>
      </dsp:spPr>
      <dsp:style>
        <a:lnRef idx="0">
          <a:srgbClr val="000000"/>
        </a:lnRef>
        <a:fillRef idx="0">
          <a:schemeClr val="lt1">
            <a:alpha val="0"/>
          </a:schemeClr>
        </a:fillRef>
        <a:effectRef idx="0">
          <a:srgbClr val="000000"/>
        </a:effectRef>
        <a:fontRef idx="minor"/>
      </dsp:style>
      <dsp:txBody>
        <a:bodyPr vertOverflow="overflow" horzOverflow="overflow" vert="horz" wrap="square" lIns="22860" tIns="22860" rIns="22860" bIns="22860" numCol="1" spcCol="0" rtlCol="0" fromWordArt="0" anchor="ctr" anchorCtr="0" forceAA="0" upright="0" compatLnSpc="0"/>
        <a:p>
          <a:pPr algn="l">
            <a:lnSpc>
              <a:spcPct val="90000"/>
            </a:lnSpc>
            <a:spcAft>
              <a:spcPts val="215"/>
            </a:spcAft>
            <a:defRPr/>
          </a:pPr>
          <a:r>
            <a:rPr lang="de-DE" sz="1800"/>
            <a:t>Maschinell prüf. elek. Gegenstand</a:t>
          </a:r>
          <a:endParaRPr sz="1800"/>
        </a:p>
      </dsp:txBody>
      <dsp:txXfrm rot="0">
        <a:off x="6067107" y="2048256"/>
        <a:ext cx="1849022" cy="1337326"/>
      </dsp:txXfrm>
    </dsp:sp>
    <dsp:sp modelId="{092B7361-6077-4980-A192-57C79D738647}">
      <dsp:nvSpPr>
        <dsp:cNvPr id="0" name=""/>
        <dsp:cNvSpPr/>
      </dsp:nvSpPr>
      <dsp:spPr bwMode="auto">
        <a:xfrm rot="0" flipH="0" flipV="0">
          <a:off x="4039346" y="3622920"/>
          <a:ext cx="1381373" cy="1381759"/>
        </a:xfrm>
        <a:prstGeom prst="ellipse">
          <a:avLst/>
        </a:prstGeom>
        <a:ln/>
      </dsp:spPr>
      <dsp:style>
        <a:lnRef idx="2">
          <a:schemeClr val="lt1"/>
        </a:lnRef>
        <a:fillRef idx="1">
          <a:schemeClr val="accent1">
            <a:tint val="50000"/>
          </a:schemeClr>
        </a:fillRef>
        <a:effectRef idx="0">
          <a:srgbClr val="000000"/>
        </a:effectRef>
        <a:fontRef idx="minor"/>
      </dsp:style>
    </dsp:sp>
    <dsp:sp modelId="{BAEECDA6-3D66-4FD4-B578-31B22B090A55}">
      <dsp:nvSpPr>
        <dsp:cNvPr id="0" name=""/>
        <dsp:cNvSpPr/>
      </dsp:nvSpPr>
      <dsp:spPr bwMode="auto">
        <a:xfrm rot="0" flipH="0" flipV="0">
          <a:off x="5525498" y="3651097"/>
          <a:ext cx="1849022" cy="1337326"/>
        </a:xfrm>
        <a:prstGeom prst="rect">
          <a:avLst/>
        </a:prstGeom>
        <a:ln/>
      </dsp:spPr>
      <dsp:style>
        <a:lnRef idx="0">
          <a:srgbClr val="000000"/>
        </a:lnRef>
        <a:fillRef idx="0">
          <a:schemeClr val="lt1">
            <a:alpha val="0"/>
          </a:schemeClr>
        </a:fillRef>
        <a:effectRef idx="0">
          <a:srgbClr val="000000"/>
        </a:effectRef>
        <a:fontRef idx="minor"/>
      </dsp:style>
      <dsp:txBody>
        <a:bodyPr vertOverflow="overflow" horzOverflow="overflow" vert="horz" wrap="square" lIns="22860" tIns="22860" rIns="22860" bIns="22860" numCol="1" spcCol="0" rtlCol="0" fromWordArt="0" anchor="ctr" anchorCtr="0" forceAA="0" upright="0" compatLnSpc="0"/>
        <a:p>
          <a:pPr algn="l">
            <a:lnSpc>
              <a:spcPct val="90000"/>
            </a:lnSpc>
            <a:spcAft>
              <a:spcPts val="215"/>
            </a:spcAft>
            <a:defRPr/>
          </a:pPr>
          <a:r>
            <a:rPr lang="de-DE" sz="1800"/>
            <a:t>Biometrisch Merkmale oder Verhaltensmuster</a:t>
          </a:r>
          <a:endParaRPr sz="1800"/>
        </a:p>
      </dsp:txBody>
      <dsp:txXfrm rot="0">
        <a:off x="5525498" y="3651097"/>
        <a:ext cx="1849022" cy="1337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 type="node">
          <dgm:prSet phldr="1"/>
        </dgm:pt>
        <dgm:pt modelId="11" type="node">
          <dgm:prSet phldr="1"/>
        </dgm:pt>
        <dgm:pt modelId="12" type="node">
          <dgm:prSet phldr="1"/>
        </dgm:pt>
        <dgm:pt modelId="13" type="node">
          <dgm:prSet phldr="1"/>
        </dgm:pt>
      </dgm:ptLst>
      <dgm:cxnLst>
        <dgm:cxn modelId="1" type="parOf" srcId="0" destId="10" srcOrd="0" destOrd="0"/>
        <dgm:cxn modelId="2" type="parOf" srcId="10" destId="11" srcOrd="0" destOrd="0"/>
        <dgm:cxn modelId="3" type="parOf" srcId="10" destId="12" srcOrd="1" destOrd="0"/>
        <dgm:cxn modelId="4" type="parOf" srcId="10" destId="13" srcOrd="2" destOrd="0"/>
      </dgm:cxnLst>
      <dgm:bg/>
      <dgm:whole/>
    </dgm:dataModel>
  </dgm:sampData>
  <dgm:styleData>
    <dgm:dataModel>
      <dgm:ptLst>
        <dgm:pt modelId="0" type="doc"/>
        <dgm:pt modelId="10" type="node">
          <dgm:prSet phldr="1"/>
        </dgm:pt>
        <dgm:pt modelId="11" type="node">
          <dgm:prSet phldr="1"/>
        </dgm:pt>
        <dgm:pt modelId="12" type="node">
          <dgm:prSet phldr="1"/>
        </dgm:pt>
      </dgm:ptLst>
      <dgm:cxnLst>
        <dgm:cxn modelId="1" type="parOf" srcId="0" destId="10" srcOrd="0" destOrd="0"/>
        <dgm:cxn modelId="2" type="parOf" srcId="10" destId="11" srcOrd="0" destOrd="0"/>
        <dgm:cxn modelId="3" type="parOf" srcId="10" destId="12" srcOrd="1" destOrd="0"/>
      </dgm:cxnLst>
      <dgm:bg/>
      <dgm:whole/>
    </dgm:dataModel>
  </dgm:styleData>
  <dgm:clrData>
    <dgm:dataModel>
      <dgm:ptLst>
        <dgm:pt modelId="0" type="doc"/>
        <dgm:pt modelId="10" type="node">
          <dgm:prSet phldr="1"/>
        </dgm:pt>
        <dgm:pt modelId="11" type="node">
          <dgm:prSet phldr="1"/>
        </dgm:pt>
        <dgm:pt modelId="12" type="node">
          <dgm:prSet phldr="1"/>
        </dgm:pt>
        <dgm:pt modelId="13" type="node">
          <dgm:prSet phldr="1"/>
        </dgm:pt>
        <dgm:pt modelId="14" type="node">
          <dgm:prSet phldr="1"/>
        </dgm:pt>
      </dgm:ptLst>
      <dgm:cxnLst>
        <dgm:cxn modelId="1" type="parOf" srcId="0" destId="10" srcOrd="0" destOrd="0"/>
        <dgm:cxn modelId="2" type="parOf" srcId="10" destId="11" srcOrd="0" destOrd="0"/>
        <dgm:cxn modelId="3" type="parOf" srcId="10" destId="12" srcOrd="1" destOrd="0"/>
        <dgm:cxn modelId="4" type="parOf" srcId="10" destId="13" srcOrd="2" destOrd="0"/>
        <dgm:cxn modelId="5" type="parOf" srcId="10" destId="14" srcOrd="3" destOrd="0"/>
      </dgm:cxnLst>
      <dgm:bg/>
      <dgm:whole/>
    </dgm:dataModel>
  </dgm:clrData>
  <dgm:layoutNode name="Name0">
    <dgm:shape rot="0.000000" type="none" r:blip="" blipPhldr="0" lkTxEntry="0" zOrderOff="0" hideGeom="0">
      <dgm:adjLst/>
    </dgm:shape>
    <dgm:varLst>
      <dgm:chMax val="1"/>
      <dgm:chPref val="1"/>
      <dgm:dir val="norm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arg="none" op="equ" val="0">
            <dgm:alg type="composite">
              <dgm:param type="ar" val="1"/>
            </dgm:alg>
            <dgm:constrLst>
              <dgm:constr type="primFontSz" for="des" forName="Parent" ptType="all" refPtType="all" refType="none" refFor="self" op="none" fact="1.000000" val="65"/>
              <dgm:constr type="l" for="ch" forName="Parent" ptType="all" refPtType="all" refType="w" refFor="self" op="none" fact="0.000000" val="0"/>
              <dgm:constr type="t" for="ch" forName="Parent" ptType="all" refPtType="all" refType="h" refFor="self" op="none" fact="0.000000" val="0"/>
              <dgm:constr type="w" for="ch" forName="Parent" ptType="all" refPtType="all" refType="w" refFor="self" op="none" fact="1.000000" val="0"/>
              <dgm:constr type="h" for="ch" forName="Parent" ptType="all" refPtType="all" refType="h" refFor="self" op="none" fact="1.000000" val="0"/>
            </dgm:constrLst>
          </dgm:if>
          <dgm:if name="Name5" axis="ch ch" ptType="node node" st="1 1" cnt="1 0" func="cnt" arg="none" op="equ" val="1">
            <dgm:alg type="composite">
              <dgm:param type="ar" val="1.4218"/>
            </dgm:alg>
            <dgm:constrLst>
              <dgm:constr type="primFontSz" for="des" forName="Child1" ptType="all" refPtType="all" refType="none" refFor="self" op="none" fact="1.000000" val="65"/>
              <dgm:constr type="primFontSz" for="des" forName="Parent" ptType="all" refPtType="all" refType="none" refFor="self" op="none" fact="1.000000" val="65"/>
              <dgm:constr type="primFontSz" for="des" forName="Child1" ptType="all" refPtType="all" refType="primFontSz" refFor="des" refForName="Parent" op="lte" fact="1.000000" val="0"/>
              <dgm:constr type="l" for="ch" forName="Accent" ptType="all" refPtType="all" refType="w" refFor="self" op="none" fact="0.000000" val="0"/>
              <dgm:constr type="t" for="ch" forName="Accent" ptType="all" refPtType="all" refType="h" refFor="self" op="none" fact="0.000000" val="0"/>
              <dgm:constr type="w" for="ch" forName="Accent" ptType="all" refPtType="all" refType="w" refFor="self" op="none" fact="0.674700" val="0"/>
              <dgm:constr type="h" for="ch" forName="Accent" ptType="all" refPtType="all" refType="h" refFor="self" op="none" fact="1.000000" val="0"/>
              <dgm:constr type="l" for="ch" forName="Child1" ptType="all" refPtType="all" refType="w" refFor="self" op="none" fact="0.760000" val="0"/>
              <dgm:constr type="t" for="ch" forName="Child1" ptType="all" refPtType="all" refType="h" refFor="self" op="none" fact="0.373900" val="0"/>
              <dgm:constr type="w" for="ch" forName="Child1" ptType="all" refPtType="all" refType="w" refFor="self" op="none" fact="0.240000" val="0"/>
              <dgm:constr type="h" for="ch" forName="Child1" ptType="all" refPtType="all" refType="h" refFor="self" op="none" fact="0.255000" val="0"/>
              <dgm:constr type="l" for="ch" forName="Parent" ptType="all" refPtType="all" refType="w" refFor="self" op="none" fact="0.172600" val="0"/>
              <dgm:constr type="t" for="ch" forName="Parent" ptType="all" refPtType="all" refType="h" refFor="self" op="none" fact="0.264600" val="0"/>
              <dgm:constr type="w" for="ch" forName="Parent" ptType="all" refPtType="all" refType="w" refFor="self" op="none" fact="0.334700" val="0"/>
              <dgm:constr type="h" for="ch" forName="Parent" ptType="all" refPtType="all" refType="h" refFor="self" op="none" fact="0.475900" val="0"/>
              <dgm:constr type="l" for="ch" forName="Image1" ptType="all" refPtType="all" refType="w" refFor="self" op="none" fact="0.566100" val="0"/>
              <dgm:constr type="t" for="ch" forName="Image1" ptType="all" refPtType="all" refType="h" refFor="self" op="none" fact="0.374400" val="0"/>
              <dgm:constr type="w" for="ch" forName="Image1" ptType="all" refPtType="all" refType="w" refFor="self" op="none" fact="0.179300" val="0"/>
              <dgm:constr type="h" for="ch" forName="Image1" ptType="all" refPtType="all" refType="h" refFor="self" op="none" fact="0.255000" val="0"/>
            </dgm:constrLst>
          </dgm:if>
          <dgm:if name="Name6" axis="ch ch" ptType="node node" st="1 1" cnt="1 0" func="cnt" arg="none" op="equ" val="2">
            <dgm:alg type="composite">
              <dgm:param type="ar" val="1.381"/>
            </dgm:alg>
            <dgm:constrLst>
              <dgm:constr type="primFontSz" for="des" forName="Child1" ptType="all" refPtType="all" refType="none" refFor="self" op="none" fact="1.000000" val="65"/>
              <dgm:constr type="primFontSz" for="des" forName="Parent" ptType="all" refPtType="all" refType="none" refFor="self" op="none" fact="1.000000" val="65"/>
              <dgm:constr type="primFontSz" for="des" forName="Child1" ptType="all" refPtType="all" refType="primFontSz" refFor="des" refForName="Parent" op="lte" fact="1.000000" val="0"/>
              <dgm:constr type="primFontSz" for="des" forName="Child2" ptType="all" refPtType="all" refType="primFontSz" refFor="des" refForName="Parent" op="lte" fact="1.000000" val="0"/>
              <dgm:constr type="primFontSz" for="des" forName="Child2" ptType="all" refPtType="all" refType="primFontSz" refFor="des" refForName="Child1" op="equ" fact="1.000000" val="0"/>
              <dgm:constr type="l" for="ch" forName="Accent" ptType="all" refPtType="all" refType="w" refFor="self" op="none" fact="0.000000" val="0"/>
              <dgm:constr type="t" for="ch" forName="Accent" ptType="all" refPtType="all" refType="h" refFor="self" op="none" fact="0.000000" val="0"/>
              <dgm:constr type="w" for="ch" forName="Accent" ptType="all" refPtType="all" refType="w" refFor="self" op="none" fact="0.694600" val="0"/>
              <dgm:constr type="h" for="ch" forName="Accent" ptType="all" refPtType="all" refType="h" refFor="self" op="none" fact="1.000000" val="0"/>
              <dgm:constr type="l" for="ch" forName="Parent" ptType="all" refPtType="all" refType="w" refFor="self" op="none" fact="0.177700" val="0"/>
              <dgm:constr type="t" for="ch" forName="Parent" ptType="all" refPtType="all" refType="h" refFor="self" op="none" fact="0.264600" val="0"/>
              <dgm:constr type="w" for="ch" forName="Parent" ptType="all" refPtType="all" refType="w" refFor="self" op="none" fact="0.344600" val="0"/>
              <dgm:constr type="h" for="ch" forName="Parent" ptType="all" refPtType="all" refType="h" refFor="self" op="none" fact="0.475900" val="0"/>
              <dgm:constr type="l" for="ch" forName="Image1" ptType="all" refPtType="all" refType="w" refFor="self" op="none" fact="0.553100" val="0"/>
              <dgm:constr type="t" for="ch" forName="Image1" ptType="all" refPtType="all" refType="h" refFor="self" op="none" fact="0.158500" val="0"/>
              <dgm:constr type="w" for="ch" forName="Image1" ptType="all" refPtType="all" refType="w" refFor="self" op="none" fact="0.184600" val="0"/>
              <dgm:constr type="h" for="ch" forName="Image1" ptType="all" refPtType="all" refType="h" refFor="self" op="none" fact="0.255000" val="0"/>
              <dgm:constr type="l" for="ch" forName="Image2" ptType="all" refPtType="all" refType="w" refFor="self" op="none" fact="0.553100" val="0"/>
              <dgm:constr type="t" for="ch" forName="Image2" ptType="all" refPtType="all" refType="h" refFor="self" op="none" fact="0.562400" val="0"/>
              <dgm:constr type="w" for="ch" forName="Image2" ptType="all" refPtType="all" refType="w" refFor="self" op="none" fact="0.184600" val="0"/>
              <dgm:constr type="h" for="ch" forName="Image2" ptType="all" refPtType="all" refType="h" refFor="self" op="none" fact="0.255000" val="0"/>
              <dgm:constr type="l" for="ch" forName="Child1" ptType="all" refPtType="all" refType="w" refFor="self" op="none" fact="0.752900" val="0"/>
              <dgm:constr type="t" for="ch" forName="Child1" ptType="all" refPtType="all" refType="h" refFor="self" op="none" fact="0.161800" val="0"/>
              <dgm:constr type="w" for="ch" forName="Child1" ptType="all" refPtType="all" refType="w" refFor="self" op="none" fact="0.247100" val="0"/>
              <dgm:constr type="h" for="ch" forName="Child1" ptType="all" refPtType="all" refType="h" refFor="self" op="none" fact="0.246800" val="0"/>
              <dgm:constr type="l" for="ch" forName="Child2" ptType="all" refPtType="all" refType="w" refFor="self" op="none" fact="0.752900" val="0"/>
              <dgm:constr type="t" for="ch" forName="Child2" ptType="all" refPtType="all" refType="h" refFor="self" op="none" fact="0.565700" val="0"/>
              <dgm:constr type="w" for="ch" forName="Child2" ptType="all" refPtType="all" refType="w" refFor="self" op="none" fact="0.247100" val="0"/>
              <dgm:constr type="h" for="ch" forName="Child2" ptType="all" refPtType="all" refType="h" refFor="self" op="none" fact="0.246800" val="0"/>
            </dgm:constrLst>
          </dgm:if>
          <dgm:if name="Name7" axis="ch ch" ptType="node node" st="1 1" cnt="1 0" func="cnt" arg="none" op="equ" val="3">
            <dgm:alg type="composite">
              <dgm:param type="ar" val="1.4218"/>
            </dgm:alg>
            <dgm:constrLst>
              <dgm:constr type="primFontSz" for="des" forName="Child1" ptType="all" refPtType="all" refType="none" refFor="self" op="none" fact="1.000000" val="65"/>
              <dgm:constr type="primFontSz" for="des" forName="Parent" ptType="all" refPtType="all" refType="none" refFor="self" op="none" fact="1.000000" val="65"/>
              <dgm:constr type="primFontSz" for="des" forName="Child1" ptType="all" refPtType="all" refType="primFontSz" refFor="des" refForName="Parent" op="lte" fact="1.000000" val="0"/>
              <dgm:constr type="primFontSz" for="des" forName="Child2" ptType="all" refPtType="all" refType="primFontSz" refFor="des" refForName="Parent" op="lte" fact="1.000000" val="0"/>
              <dgm:constr type="primFontSz" for="des" forName="Child3" ptType="all" refPtType="all" refType="primFontSz" refFor="des" refForName="Parent" op="lte" fact="1.000000" val="0"/>
              <dgm:constr type="primFontSz" for="des" forName="Child2" ptType="all" refPtType="all" refType="primFontSz" refFor="des" refForName="Child1" op="equ" fact="1.000000" val="0"/>
              <dgm:constr type="primFontSz" for="des" forName="Child3" ptType="all" refPtType="all" refType="primFontSz" refFor="des" refForName="Child1" op="equ" fact="1.000000" val="0"/>
              <dgm:constr type="l" for="ch" forName="Accent" ptType="all" refPtType="all" refType="w" refFor="self" op="none" fact="0.000000" val="0"/>
              <dgm:constr type="t" for="ch" forName="Accent" ptType="all" refPtType="all" refType="h" refFor="self" op="none" fact="0.000000" val="0"/>
              <dgm:constr type="w" for="ch" forName="Accent" ptType="all" refPtType="all" refType="w" refFor="self" op="none" fact="0.674700" val="0"/>
              <dgm:constr type="h" for="ch" forName="Accent" ptType="all" refPtType="all" refType="h" refFor="self" op="none" fact="1.000000" val="0"/>
              <dgm:constr type="l" for="ch" forName="Parent" ptType="all" refPtType="all" refType="w" refFor="self" op="none" fact="0.172600" val="0"/>
              <dgm:constr type="t" for="ch" forName="Parent" ptType="all" refPtType="all" refType="h" refFor="self" op="none" fact="0.264600" val="0"/>
              <dgm:constr type="w" for="ch" forName="Parent" ptType="all" refPtType="all" refType="w" refFor="self" op="none" fact="0.334700" val="0"/>
              <dgm:constr type="h" for="ch" forName="Parent" ptType="all" refPtType="all" refType="h" refFor="self" op="none" fact="0.475900" val="0"/>
              <dgm:constr type="l" for="ch" forName="Image1" ptType="all" refPtType="all" refType="w" refFor="self" op="none" fact="0.496800" val="0"/>
              <dgm:constr type="t" for="ch" forName="Image1" ptType="all" refPtType="all" refType="h" refFor="self" op="none" fact="0.084300" val="0"/>
              <dgm:constr type="w" for="ch" forName="Image1" ptType="all" refPtType="all" refType="w" refFor="self" op="none" fact="0.179300" val="0"/>
              <dgm:constr type="h" for="ch" forName="Image1" ptType="all" refPtType="all" refType="h" refFor="self" op="none" fact="0.255000" val="0"/>
              <dgm:constr type="l" for="ch" forName="Image2" ptType="all" refPtType="all" refType="w" refFor="self" op="none" fact="0.566100" val="0"/>
              <dgm:constr type="t" for="ch" forName="Image2" ptType="all" refPtType="all" refType="h" refFor="self" op="none" fact="0.374400" val="0"/>
              <dgm:constr type="w" for="ch" forName="Image2" ptType="all" refPtType="all" refType="w" refFor="self" op="none" fact="0.179300" val="0"/>
              <dgm:constr type="h" for="ch" forName="Image2" ptType="all" refPtType="all" refType="h" refFor="self" op="none" fact="0.255000" val="0"/>
              <dgm:constr type="l" for="ch" forName="Image3" ptType="all" refPtType="all" refType="w" refFor="self" op="none" fact="0.496800" val="0"/>
              <dgm:constr type="t" for="ch" forName="Image3" ptType="all" refPtType="all" refType="h" refFor="self" op="none" fact="0.668600" val="0"/>
              <dgm:constr type="w" for="ch" forName="Image3" ptType="all" refPtType="all" refType="w" refFor="self" op="none" fact="0.179300" val="0"/>
              <dgm:constr type="h" for="ch" forName="Image3" ptType="all" refPtType="all" refType="h" refFor="self" op="none" fact="0.255000" val="0"/>
              <dgm:constr type="l" for="ch" forName="Child1" ptType="all" refPtType="all" refType="w" refFor="self" op="none" fact="0.689700" val="0"/>
              <dgm:constr type="t" for="ch" forName="Child1" ptType="all" refPtType="all" refType="h" refFor="self" op="none" fact="0.088400" val="0"/>
              <dgm:constr type="w" for="ch" forName="Child1" ptType="all" refPtType="all" refType="w" refFor="self" op="none" fact="0.240000" val="0"/>
              <dgm:constr type="h" for="ch" forName="Child1" ptType="all" refPtType="all" refType="h" refFor="self" op="none" fact="0.246800" val="0"/>
              <dgm:constr type="l" for="ch" forName="Child2" ptType="all" refPtType="all" refType="w" refFor="self" op="none" fact="0.760000" val="0"/>
              <dgm:constr type="t" for="ch" forName="Child2" ptType="all" refPtType="all" refType="h" refFor="self" op="none" fact="0.378000" val="0"/>
              <dgm:constr type="w" for="ch" forName="Child2" ptType="all" refPtType="all" refType="w" refFor="self" op="none" fact="0.240000" val="0"/>
              <dgm:constr type="h" for="ch" forName="Child2" ptType="all" refPtType="all" refType="h" refFor="self" op="none" fact="0.246800" val="0"/>
              <dgm:constr type="l" for="ch" forName="Child3" ptType="all" refPtType="all" refType="w" refFor="self" op="none" fact="0.689700" val="0"/>
              <dgm:constr type="t" for="ch" forName="Child3" ptType="all" refPtType="all" refType="h" refFor="self" op="none" fact="0.673800" val="0"/>
              <dgm:constr type="w" for="ch" forName="Child3" ptType="all" refPtType="all" refType="w" refFor="self" op="none" fact="0.240000" val="0"/>
              <dgm:constr type="h" for="ch" forName="Child3" ptType="all" refPtType="all" refType="h" refFor="self" op="none" fact="0.246800" val="0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ptType="all" refPtType="all" refType="none" refFor="self" op="none" fact="1.000000" val="65"/>
              <dgm:constr type="primFontSz" for="des" forName="Parent" ptType="all" refPtType="all" refType="none" refFor="self" op="none" fact="1.000000" val="65"/>
              <dgm:constr type="primFontSz" for="des" forName="Child1" ptType="all" refPtType="all" refType="primFontSz" refFor="des" refForName="Parent" op="lte" fact="1.000000" val="0"/>
              <dgm:constr type="primFontSz" for="des" forName="Child2" ptType="all" refPtType="all" refType="primFontSz" refFor="des" refForName="Parent" op="lte" fact="1.000000" val="0"/>
              <dgm:constr type="primFontSz" for="des" forName="Child3" ptType="all" refPtType="all" refType="primFontSz" refFor="des" refForName="Parent" op="lte" fact="1.000000" val="0"/>
              <dgm:constr type="primFontSz" for="des" forName="Child4" ptType="all" refPtType="all" refType="primFontSz" refFor="des" refForName="Parent" op="lte" fact="1.000000" val="0"/>
              <dgm:constr type="primFontSz" for="des" forName="Child2" ptType="all" refPtType="all" refType="primFontSz" refFor="des" refForName="Child1" op="equ" fact="1.000000" val="0"/>
              <dgm:constr type="primFontSz" for="des" forName="Child3" ptType="all" refPtType="all" refType="primFontSz" refFor="des" refForName="Child1" op="equ" fact="1.000000" val="0"/>
              <dgm:constr type="primFontSz" for="des" forName="Child4" ptType="all" refPtType="all" refType="primFontSz" refFor="des" refForName="Child1" op="equ" fact="1.000000" val="0"/>
              <dgm:constr type="l" for="ch" forName="Accent" ptType="all" refPtType="all" refType="w" refFor="self" op="none" fact="0.000000" val="0"/>
              <dgm:constr type="t" for="ch" forName="Accent" ptType="all" refPtType="all" refType="h" refFor="self" op="none" fact="0.036100" val="0"/>
              <dgm:constr type="w" for="ch" forName="Accent" ptType="all" refPtType="all" refType="w" refFor="self" op="none" fact="0.686500" val="0"/>
              <dgm:constr type="h" for="ch" forName="Accent" ptType="all" refPtType="all" refType="h" refFor="self" op="none" fact="0.919700" val="0"/>
              <dgm:constr type="l" for="ch" forName="Parent" ptType="all" refPtType="all" refType="w" refFor="self" op="none" fact="0.175600" val="0"/>
              <dgm:constr type="t" for="ch" forName="Parent" ptType="all" refPtType="all" refType="h" refFor="self" op="none" fact="0.279500" val="0"/>
              <dgm:constr type="w" for="ch" forName="Parent" ptType="all" refPtType="all" refType="w" refFor="self" op="none" fact="0.340600" val="0"/>
              <dgm:constr type="h" for="ch" forName="Parent" ptType="all" refPtType="all" refType="h" refFor="self" op="none" fact="0.437700" val="0"/>
              <dgm:constr type="l" for="ch" forName="Image1" ptType="all" refPtType="all" refType="w" refFor="self" op="none" fact="0.425000" val="0"/>
              <dgm:constr type="t" for="ch" forName="Image1" ptType="all" refPtType="all" refType="h" refFor="self" op="none" fact="0.000000" val="0"/>
              <dgm:constr type="w" for="ch" forName="Image1" ptType="all" refPtType="all" refType="w" refFor="self" op="none" fact="0.182500" val="0"/>
              <dgm:constr type="h" for="ch" forName="Image1" ptType="all" refPtType="all" refType="h" refFor="self" op="none" fact="0.234500" val="0"/>
              <dgm:constr type="l" for="ch" forName="Image2" ptType="all" refPtType="all" refType="w" refFor="self" op="none" fact="0.559800" val="0"/>
              <dgm:constr type="t" for="ch" forName="Image2" ptType="all" refPtType="all" refType="h" refFor="self" op="none" fact="0.218400" val="0"/>
              <dgm:constr type="w" for="ch" forName="Image2" ptType="all" refPtType="all" refType="w" refFor="self" op="none" fact="0.182500" val="0"/>
              <dgm:constr type="h" for="ch" forName="Image2" ptType="all" refPtType="all" refType="h" refFor="self" op="none" fact="0.234500" val="0"/>
              <dgm:constr type="l" for="ch" forName="Image3" ptType="all" refPtType="all" refType="w" refFor="self" op="none" fact="0.559100" val="0"/>
              <dgm:constr type="t" for="ch" forName="Image3" ptType="all" refPtType="all" refType="h" refFor="self" op="none" fact="0.539500" val="0"/>
              <dgm:constr type="w" for="ch" forName="Image3" ptType="all" refPtType="all" refType="w" refFor="self" op="none" fact="0.182500" val="0"/>
              <dgm:constr type="h" for="ch" forName="Image3" ptType="all" refPtType="all" refType="h" refFor="self" op="none" fact="0.234500" val="0"/>
              <dgm:constr type="l" for="ch" forName="Image4" ptType="all" refPtType="all" refType="w" refFor="self" op="none" fact="0.425000" val="0"/>
              <dgm:constr type="t" for="ch" forName="Image4" ptType="all" refPtType="all" refType="h" refFor="self" op="none" fact="0.765500" val="0"/>
              <dgm:constr type="w" for="ch" forName="Image4" ptType="all" refPtType="all" refType="w" refFor="self" op="none" fact="0.182500" val="0"/>
              <dgm:constr type="h" for="ch" forName="Image4" ptType="all" refPtType="all" refType="h" refFor="self" op="none" fact="0.234500" val="0"/>
              <dgm:constr type="l" for="ch" forName="Child1" ptType="all" refPtType="all" refType="w" refFor="self" op="none" fact="0.621400" val="0"/>
              <dgm:constr type="t" for="ch" forName="Child1" ptType="all" refPtType="all" refType="h" refFor="self" op="none" fact="0.003000" val="0"/>
              <dgm:constr type="w" for="ch" forName="Child1" ptType="all" refPtType="all" refType="w" refFor="self" op="none" fact="0.244300" val="0"/>
              <dgm:constr type="h" for="ch" forName="Child1" ptType="all" refPtType="all" refType="h" refFor="self" op="none" fact="0.227000" val="0"/>
              <dgm:constr type="l" for="ch" forName="Child2" ptType="all" refPtType="all" refType="w" refFor="self" op="none" fact="0.755700" val="0"/>
              <dgm:constr type="t" for="ch" forName="Child2" ptType="all" refPtType="all" refType="h" refFor="self" op="none" fact="0.222500" val="0"/>
              <dgm:constr type="w" for="ch" forName="Child2" ptType="all" refPtType="all" refType="w" refFor="self" op="none" fact="0.244300" val="0"/>
              <dgm:constr type="h" for="ch" forName="Child2" ptType="all" refPtType="all" refType="h" refFor="self" op="none" fact="0.227000" val="0"/>
              <dgm:constr type="l" for="ch" forName="Child3" ptType="all" refPtType="all" refType="w" refFor="self" op="none" fact="0.755700" val="0"/>
              <dgm:constr type="t" for="ch" forName="Child3" ptType="all" refPtType="all" refType="h" refFor="self" op="none" fact="0.543300" val="0"/>
              <dgm:constr type="w" for="ch" forName="Child3" ptType="all" refPtType="all" refType="w" refFor="self" op="none" fact="0.244300" val="0"/>
              <dgm:constr type="h" for="ch" forName="Child3" ptType="all" refPtType="all" refType="h" refFor="self" op="none" fact="0.227000" val="0"/>
              <dgm:constr type="l" for="ch" forName="Child4" ptType="all" refPtType="all" refType="w" refFor="self" op="none" fact="0.621400" val="0"/>
              <dgm:constr type="t" for="ch" forName="Child4" ptType="all" refPtType="all" refType="h" refFor="self" op="none" fact="0.770300" val="0"/>
              <dgm:constr type="w" for="ch" forName="Child4" ptType="all" refPtType="all" refType="w" refFor="self" op="none" fact="0.244300" val="0"/>
              <dgm:constr type="h" for="ch" forName="Child4" ptType="all" refPtType="all" refType="h" refFor="self" op="none" fact="0.227000" val="0"/>
            </dgm:constrLst>
          </dgm:else>
        </dgm:choose>
      </dgm:if>
      <dgm:else name="Name9">
        <dgm:choose name="Name10">
          <dgm:if name="Name11" axis="ch ch" ptType="node node" st="1 1" cnt="1 0" func="cnt" arg="none" op="equ" val="0">
            <dgm:alg type="composite">
              <dgm:param type="ar" val="1"/>
            </dgm:alg>
            <dgm:constrLst>
              <dgm:constr type="primFontSz" for="des" forName="Parent" ptType="all" refPtType="all" refType="none" refFor="self" op="none" fact="1.000000" val="65"/>
              <dgm:constr type="l" for="ch" forName="Parent" ptType="all" refPtType="all" refType="w" refFor="self" op="none" fact="0.000000" val="0"/>
              <dgm:constr type="t" for="ch" forName="Parent" ptType="all" refPtType="all" refType="h" refFor="self" op="none" fact="0.000000" val="0"/>
              <dgm:constr type="w" for="ch" forName="Parent" ptType="all" refPtType="all" refType="w" refFor="self" op="none" fact="1.000000" val="0"/>
              <dgm:constr type="h" for="ch" forName="Parent" ptType="all" refPtType="all" refType="h" refFor="self" op="none" fact="1.000000" val="0"/>
            </dgm:constrLst>
          </dgm:if>
          <dgm:if name="Name12" axis="ch ch" ptType="node node" st="1 1" cnt="1 0" func="cnt" arg="none" op="equ" val="1">
            <dgm:alg type="composite">
              <dgm:param type="ar" val="1.4218"/>
            </dgm:alg>
            <dgm:constrLst>
              <dgm:constr type="primFontSz" for="des" forName="Child1" ptType="all" refPtType="all" refType="none" refFor="self" op="none" fact="1.000000" val="65"/>
              <dgm:constr type="primFontSz" for="des" forName="Parent" ptType="all" refPtType="all" refType="none" refFor="self" op="none" fact="1.000000" val="65"/>
              <dgm:constr type="primFontSz" for="des" forName="Child1" ptType="all" refPtType="all" refType="primFontSz" refFor="des" refForName="Parent" op="lte" fact="1.000000" val="0"/>
              <dgm:constr type="r" for="ch" forName="Accent" ptType="all" refPtType="all" refType="w" refFor="self" op="none" fact="1.000000" val="0"/>
              <dgm:constr type="t" for="ch" forName="Accent" ptType="all" refPtType="all" refType="h" refFor="self" op="none" fact="0.000000" val="0"/>
              <dgm:constr type="w" for="ch" forName="Accent" ptType="all" refPtType="all" refType="w" refFor="self" op="none" fact="0.674700" val="0"/>
              <dgm:constr type="h" for="ch" forName="Accent" ptType="all" refPtType="all" refType="h" refFor="self" op="none" fact="1.000000" val="0"/>
              <dgm:constr type="r" for="ch" forName="Child1" ptType="all" refPtType="all" refType="w" refFor="self" op="none" fact="0.240000" val="0"/>
              <dgm:constr type="t" for="ch" forName="Child1" ptType="all" refPtType="all" refType="h" refFor="self" op="none" fact="0.373900" val="0"/>
              <dgm:constr type="w" for="ch" forName="Child1" ptType="all" refPtType="all" refType="w" refFor="self" op="none" fact="0.240000" val="0"/>
              <dgm:constr type="h" for="ch" forName="Child1" ptType="all" refPtType="all" refType="h" refFor="self" op="none" fact="0.255000" val="0"/>
              <dgm:constr type="r" for="ch" forName="Parent" ptType="all" refPtType="all" refType="w" refFor="self" op="none" fact="0.827400" val="0"/>
              <dgm:constr type="t" for="ch" forName="Parent" ptType="all" refPtType="all" refType="h" refFor="self" op="none" fact="0.264600" val="0"/>
              <dgm:constr type="w" for="ch" forName="Parent" ptType="all" refPtType="all" refType="w" refFor="self" op="none" fact="0.334700" val="0"/>
              <dgm:constr type="h" for="ch" forName="Parent" ptType="all" refPtType="all" refType="h" refFor="self" op="none" fact="0.475900" val="0"/>
              <dgm:constr type="r" for="ch" forName="Image1" ptType="all" refPtType="all" refType="w" refFor="self" op="none" fact="0.433900" val="0"/>
              <dgm:constr type="t" for="ch" forName="Image1" ptType="all" refPtType="all" refType="h" refFor="self" op="none" fact="0.374400" val="0"/>
              <dgm:constr type="w" for="ch" forName="Image1" ptType="all" refPtType="all" refType="w" refFor="self" op="none" fact="0.179300" val="0"/>
              <dgm:constr type="h" for="ch" forName="Image1" ptType="all" refPtType="all" refType="h" refFor="self" op="none" fact="0.255000" val="0"/>
            </dgm:constrLst>
          </dgm:if>
          <dgm:if name="Name13" axis="ch ch" ptType="node node" st="1 1" cnt="1 0" func="cnt" arg="none" op="equ" val="2">
            <dgm:alg type="composite">
              <dgm:param type="ar" val="1.381"/>
            </dgm:alg>
            <dgm:constrLst>
              <dgm:constr type="primFontSz" for="des" forName="Child1" ptType="all" refPtType="all" refType="none" refFor="self" op="none" fact="1.000000" val="65"/>
              <dgm:constr type="primFontSz" for="des" forName="Parent" ptType="all" refPtType="all" refType="none" refFor="self" op="none" fact="1.000000" val="65"/>
              <dgm:constr type="primFontSz" for="des" forName="Child1" ptType="all" refPtType="all" refType="primFontSz" refFor="des" refForName="Parent" op="lte" fact="1.000000" val="0"/>
              <dgm:constr type="primFontSz" for="des" forName="Child2" ptType="all" refPtType="all" refType="primFontSz" refFor="des" refForName="Parent" op="lte" fact="1.000000" val="0"/>
              <dgm:constr type="primFontSz" for="des" forName="Child2" ptType="all" refPtType="all" refType="primFontSz" refFor="des" refForName="Child1" op="equ" fact="1.000000" val="0"/>
              <dgm:constr type="r" for="ch" forName="Accent" ptType="all" refPtType="all" refType="w" refFor="self" op="none" fact="1.000000" val="0"/>
              <dgm:constr type="t" for="ch" forName="Accent" ptType="all" refPtType="all" refType="h" refFor="self" op="none" fact="0.000000" val="0"/>
              <dgm:constr type="w" for="ch" forName="Accent" ptType="all" refPtType="all" refType="w" refFor="self" op="none" fact="0.694600" val="0"/>
              <dgm:constr type="h" for="ch" forName="Accent" ptType="all" refPtType="all" refType="h" refFor="self" op="none" fact="1.000000" val="0"/>
              <dgm:constr type="r" for="ch" forName="Parent" ptType="all" refPtType="all" refType="w" refFor="self" op="none" fact="0.822300" val="0"/>
              <dgm:constr type="t" for="ch" forName="Parent" ptType="all" refPtType="all" refType="h" refFor="self" op="none" fact="0.264600" val="0"/>
              <dgm:constr type="w" for="ch" forName="Parent" ptType="all" refPtType="all" refType="w" refFor="self" op="none" fact="0.344600" val="0"/>
              <dgm:constr type="h" for="ch" forName="Parent" ptType="all" refPtType="all" refType="h" refFor="self" op="none" fact="0.475900" val="0"/>
              <dgm:constr type="r" for="ch" forName="Image1" ptType="all" refPtType="all" refType="w" refFor="self" op="none" fact="0.446900" val="0"/>
              <dgm:constr type="t" for="ch" forName="Image1" ptType="all" refPtType="all" refType="h" refFor="self" op="none" fact="0.158500" val="0"/>
              <dgm:constr type="w" for="ch" forName="Image1" ptType="all" refPtType="all" refType="w" refFor="self" op="none" fact="0.184600" val="0"/>
              <dgm:constr type="h" for="ch" forName="Image1" ptType="all" refPtType="all" refType="h" refFor="self" op="none" fact="0.255000" val="0"/>
              <dgm:constr type="r" for="ch" forName="Image2" ptType="all" refPtType="all" refType="w" refFor="self" op="none" fact="0.446900" val="0"/>
              <dgm:constr type="t" for="ch" forName="Image2" ptType="all" refPtType="all" refType="h" refFor="self" op="none" fact="0.562400" val="0"/>
              <dgm:constr type="w" for="ch" forName="Image2" ptType="all" refPtType="all" refType="w" refFor="self" op="none" fact="0.184600" val="0"/>
              <dgm:constr type="h" for="ch" forName="Image2" ptType="all" refPtType="all" refType="h" refFor="self" op="none" fact="0.255000" val="0"/>
              <dgm:constr type="r" for="ch" forName="Child1" ptType="all" refPtType="all" refType="w" refFor="self" op="none" fact="0.247100" val="0"/>
              <dgm:constr type="t" for="ch" forName="Child1" ptType="all" refPtType="all" refType="h" refFor="self" op="none" fact="0.161800" val="0"/>
              <dgm:constr type="w" for="ch" forName="Child1" ptType="all" refPtType="all" refType="w" refFor="self" op="none" fact="0.247100" val="0"/>
              <dgm:constr type="h" for="ch" forName="Child1" ptType="all" refPtType="all" refType="h" refFor="self" op="none" fact="0.246800" val="0"/>
              <dgm:constr type="r" for="ch" forName="Child2" ptType="all" refPtType="all" refType="w" refFor="self" op="none" fact="0.247100" val="0"/>
              <dgm:constr type="t" for="ch" forName="Child2" ptType="all" refPtType="all" refType="h" refFor="self" op="none" fact="0.565700" val="0"/>
              <dgm:constr type="w" for="ch" forName="Child2" ptType="all" refPtType="all" refType="w" refFor="self" op="none" fact="0.247100" val="0"/>
              <dgm:constr type="h" for="ch" forName="Child2" ptType="all" refPtType="all" refType="h" refFor="self" op="none" fact="0.246800" val="0"/>
            </dgm:constrLst>
          </dgm:if>
          <dgm:if name="Name14" axis="ch ch" ptType="node node" st="1 1" cnt="1 0" func="cnt" arg="none" op="equ" val="3">
            <dgm:alg type="composite">
              <dgm:param type="ar" val="1.4218"/>
            </dgm:alg>
            <dgm:constrLst>
              <dgm:constr type="primFontSz" for="des" forName="Child1" ptType="all" refPtType="all" refType="none" refFor="self" op="none" fact="1.000000" val="65"/>
              <dgm:constr type="primFontSz" for="des" forName="Parent" ptType="all" refPtType="all" refType="none" refFor="self" op="none" fact="1.000000" val="65"/>
              <dgm:constr type="primFontSz" for="des" forName="Child1" ptType="all" refPtType="all" refType="primFontSz" refFor="des" refForName="Parent" op="lte" fact="1.000000" val="0"/>
              <dgm:constr type="primFontSz" for="des" forName="Child2" ptType="all" refPtType="all" refType="primFontSz" refFor="des" refForName="Parent" op="lte" fact="1.000000" val="0"/>
              <dgm:constr type="primFontSz" for="des" forName="Child3" ptType="all" refPtType="all" refType="primFontSz" refFor="des" refForName="Parent" op="lte" fact="1.000000" val="0"/>
              <dgm:constr type="primFontSz" for="des" forName="Child2" ptType="all" refPtType="all" refType="primFontSz" refFor="des" refForName="Child1" op="equ" fact="1.000000" val="0"/>
              <dgm:constr type="primFontSz" for="des" forName="Child3" ptType="all" refPtType="all" refType="primFontSz" refFor="des" refForName="Child1" op="equ" fact="1.000000" val="0"/>
              <dgm:constr type="r" for="ch" forName="Accent" ptType="all" refPtType="all" refType="w" refFor="self" op="none" fact="1.000000" val="0"/>
              <dgm:constr type="t" for="ch" forName="Accent" ptType="all" refPtType="all" refType="h" refFor="self" op="none" fact="0.000000" val="0"/>
              <dgm:constr type="w" for="ch" forName="Accent" ptType="all" refPtType="all" refType="w" refFor="self" op="none" fact="0.674700" val="0"/>
              <dgm:constr type="h" for="ch" forName="Accent" ptType="all" refPtType="all" refType="h" refFor="self" op="none" fact="1.000000" val="0"/>
              <dgm:constr type="r" for="ch" forName="Parent" ptType="all" refPtType="all" refType="w" refFor="self" op="none" fact="0.827400" val="0"/>
              <dgm:constr type="t" for="ch" forName="Parent" ptType="all" refPtType="all" refType="h" refFor="self" op="none" fact="0.264600" val="0"/>
              <dgm:constr type="w" for="ch" forName="Parent" ptType="all" refPtType="all" refType="w" refFor="self" op="none" fact="0.334700" val="0"/>
              <dgm:constr type="h" for="ch" forName="Parent" ptType="all" refPtType="all" refType="h" refFor="self" op="none" fact="0.475900" val="0"/>
              <dgm:constr type="r" for="ch" forName="Image1" ptType="all" refPtType="all" refType="w" refFor="self" op="none" fact="0.503200" val="0"/>
              <dgm:constr type="t" for="ch" forName="Image1" ptType="all" refPtType="all" refType="h" refFor="self" op="none" fact="0.084300" val="0"/>
              <dgm:constr type="w" for="ch" forName="Image1" ptType="all" refPtType="all" refType="w" refFor="self" op="none" fact="0.179300" val="0"/>
              <dgm:constr type="h" for="ch" forName="Image1" ptType="all" refPtType="all" refType="h" refFor="self" op="none" fact="0.255000" val="0"/>
              <dgm:constr type="r" for="ch" forName="Image2" ptType="all" refPtType="all" refType="w" refFor="self" op="none" fact="0.433900" val="0"/>
              <dgm:constr type="t" for="ch" forName="Image2" ptType="all" refPtType="all" refType="h" refFor="self" op="none" fact="0.374400" val="0"/>
              <dgm:constr type="w" for="ch" forName="Image2" ptType="all" refPtType="all" refType="w" refFor="self" op="none" fact="0.179300" val="0"/>
              <dgm:constr type="h" for="ch" forName="Image2" ptType="all" refPtType="all" refType="h" refFor="self" op="none" fact="0.255000" val="0"/>
              <dgm:constr type="r" for="ch" forName="Image3" ptType="all" refPtType="all" refType="w" refFor="self" op="none" fact="0.503200" val="0"/>
              <dgm:constr type="t" for="ch" forName="Image3" ptType="all" refPtType="all" refType="h" refFor="self" op="none" fact="0.668600" val="0"/>
              <dgm:constr type="w" for="ch" forName="Image3" ptType="all" refPtType="all" refType="w" refFor="self" op="none" fact="0.179300" val="0"/>
              <dgm:constr type="h" for="ch" forName="Image3" ptType="all" refPtType="all" refType="h" refFor="self" op="none" fact="0.255000" val="0"/>
              <dgm:constr type="r" for="ch" forName="Child1" ptType="all" refPtType="all" refType="w" refFor="self" op="none" fact="0.310300" val="0"/>
              <dgm:constr type="t" for="ch" forName="Child1" ptType="all" refPtType="all" refType="h" refFor="self" op="none" fact="0.088400" val="0"/>
              <dgm:constr type="w" for="ch" forName="Child1" ptType="all" refPtType="all" refType="w" refFor="self" op="none" fact="0.240000" val="0"/>
              <dgm:constr type="h" for="ch" forName="Child1" ptType="all" refPtType="all" refType="h" refFor="self" op="none" fact="0.246800" val="0"/>
              <dgm:constr type="r" for="ch" forName="Child2" ptType="all" refPtType="all" refType="w" refFor="self" op="none" fact="0.240000" val="0"/>
              <dgm:constr type="t" for="ch" forName="Child2" ptType="all" refPtType="all" refType="h" refFor="self" op="none" fact="0.378000" val="0"/>
              <dgm:constr type="w" for="ch" forName="Child2" ptType="all" refPtType="all" refType="w" refFor="self" op="none" fact="0.240000" val="0"/>
              <dgm:constr type="h" for="ch" forName="Child2" ptType="all" refPtType="all" refType="h" refFor="self" op="none" fact="0.246800" val="0"/>
              <dgm:constr type="r" for="ch" forName="Child3" ptType="all" refPtType="all" refType="w" refFor="self" op="none" fact="0.310300" val="0"/>
              <dgm:constr type="t" for="ch" forName="Child3" ptType="all" refPtType="all" refType="h" refFor="self" op="none" fact="0.673800" val="0"/>
              <dgm:constr type="w" for="ch" forName="Child3" ptType="all" refPtType="all" refType="w" refFor="self" op="none" fact="0.240000" val="0"/>
              <dgm:constr type="h" for="ch" forName="Child3" ptType="all" refPtType="all" refType="h" refFor="self" op="none" fact="0.246800" val="0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ptType="all" refPtType="all" refType="none" refFor="self" op="none" fact="1.000000" val="65"/>
              <dgm:constr type="primFontSz" for="des" forName="Parent" ptType="all" refPtType="all" refType="none" refFor="self" op="none" fact="1.000000" val="65"/>
              <dgm:constr type="primFontSz" for="des" forName="Child1" ptType="all" refPtType="all" refType="primFontSz" refFor="des" refForName="Parent" op="lte" fact="1.000000" val="0"/>
              <dgm:constr type="primFontSz" for="des" forName="Child2" ptType="all" refPtType="all" refType="primFontSz" refFor="des" refForName="Parent" op="lte" fact="1.000000" val="0"/>
              <dgm:constr type="primFontSz" for="des" forName="Child3" ptType="all" refPtType="all" refType="primFontSz" refFor="des" refForName="Parent" op="lte" fact="1.000000" val="0"/>
              <dgm:constr type="primFontSz" for="des" forName="Child4" ptType="all" refPtType="all" refType="primFontSz" refFor="des" refForName="Parent" op="lte" fact="1.000000" val="0"/>
              <dgm:constr type="primFontSz" for="des" forName="Child2" ptType="all" refPtType="all" refType="primFontSz" refFor="des" refForName="Child1" op="equ" fact="1.000000" val="0"/>
              <dgm:constr type="primFontSz" for="des" forName="Child3" ptType="all" refPtType="all" refType="primFontSz" refFor="des" refForName="Child1" op="equ" fact="1.000000" val="0"/>
              <dgm:constr type="primFontSz" for="des" forName="Child4" ptType="all" refPtType="all" refType="primFontSz" refFor="des" refForName="Child1" op="equ" fact="1.000000" val="0"/>
              <dgm:constr type="r" for="ch" forName="Accent" ptType="all" refPtType="all" refType="w" refFor="self" op="none" fact="1.000000" val="0"/>
              <dgm:constr type="t" for="ch" forName="Accent" ptType="all" refPtType="all" refType="h" refFor="self" op="none" fact="0.036100" val="0"/>
              <dgm:constr type="w" for="ch" forName="Accent" ptType="all" refPtType="all" refType="w" refFor="self" op="none" fact="0.686500" val="0"/>
              <dgm:constr type="h" for="ch" forName="Accent" ptType="all" refPtType="all" refType="h" refFor="self" op="none" fact="0.919700" val="0"/>
              <dgm:constr type="r" for="ch" forName="Parent" ptType="all" refPtType="all" refType="w" refFor="self" op="none" fact="0.824400" val="0"/>
              <dgm:constr type="t" for="ch" forName="Parent" ptType="all" refPtType="all" refType="h" refFor="self" op="none" fact="0.279500" val="0"/>
              <dgm:constr type="w" for="ch" forName="Parent" ptType="all" refPtType="all" refType="w" refFor="self" op="none" fact="0.340600" val="0"/>
              <dgm:constr type="h" for="ch" forName="Parent" ptType="all" refPtType="all" refType="h" refFor="self" op="none" fact="0.437700" val="0"/>
              <dgm:constr type="r" for="ch" forName="Image1" ptType="all" refPtType="all" refType="w" refFor="self" op="none" fact="0.575000" val="0"/>
              <dgm:constr type="t" for="ch" forName="Image1" ptType="all" refPtType="all" refType="h" refFor="self" op="none" fact="0.000000" val="0"/>
              <dgm:constr type="w" for="ch" forName="Image1" ptType="all" refPtType="all" refType="w" refFor="self" op="none" fact="0.182500" val="0"/>
              <dgm:constr type="h" for="ch" forName="Image1" ptType="all" refPtType="all" refType="h" refFor="self" op="none" fact="0.234500" val="0"/>
              <dgm:constr type="r" for="ch" forName="Image2" ptType="all" refPtType="all" refType="w" refFor="self" op="none" fact="0.440200" val="0"/>
              <dgm:constr type="t" for="ch" forName="Image2" ptType="all" refPtType="all" refType="h" refFor="self" op="none" fact="0.218400" val="0"/>
              <dgm:constr type="w" for="ch" forName="Image2" ptType="all" refPtType="all" refType="w" refFor="self" op="none" fact="0.182500" val="0"/>
              <dgm:constr type="h" for="ch" forName="Image2" ptType="all" refPtType="all" refType="h" refFor="self" op="none" fact="0.234500" val="0"/>
              <dgm:constr type="r" for="ch" forName="Image3" ptType="all" refPtType="all" refType="w" refFor="self" op="none" fact="0.440900" val="0"/>
              <dgm:constr type="t" for="ch" forName="Image3" ptType="all" refPtType="all" refType="h" refFor="self" op="none" fact="0.539500" val="0"/>
              <dgm:constr type="w" for="ch" forName="Image3" ptType="all" refPtType="all" refType="w" refFor="self" op="none" fact="0.182500" val="0"/>
              <dgm:constr type="h" for="ch" forName="Image3" ptType="all" refPtType="all" refType="h" refFor="self" op="none" fact="0.234500" val="0"/>
              <dgm:constr type="r" for="ch" forName="Image4" ptType="all" refPtType="all" refType="w" refFor="self" op="none" fact="0.575000" val="0"/>
              <dgm:constr type="t" for="ch" forName="Image4" ptType="all" refPtType="all" refType="h" refFor="self" op="none" fact="0.765500" val="0"/>
              <dgm:constr type="w" for="ch" forName="Image4" ptType="all" refPtType="all" refType="w" refFor="self" op="none" fact="0.182500" val="0"/>
              <dgm:constr type="h" for="ch" forName="Image4" ptType="all" refPtType="all" refType="h" refFor="self" op="none" fact="0.234500" val="0"/>
              <dgm:constr type="r" for="ch" forName="Child1" ptType="all" refPtType="all" refType="w" refFor="self" op="none" fact="0.378600" val="0"/>
              <dgm:constr type="t" for="ch" forName="Child1" ptType="all" refPtType="all" refType="h" refFor="self" op="none" fact="0.003000" val="0"/>
              <dgm:constr type="w" for="ch" forName="Child1" ptType="all" refPtType="all" refType="w" refFor="self" op="none" fact="0.244300" val="0"/>
              <dgm:constr type="h" for="ch" forName="Child1" ptType="all" refPtType="all" refType="h" refFor="self" op="none" fact="0.227000" val="0"/>
              <dgm:constr type="r" for="ch" forName="Child2" ptType="all" refPtType="all" refType="w" refFor="self" op="none" fact="0.244300" val="0"/>
              <dgm:constr type="t" for="ch" forName="Child2" ptType="all" refPtType="all" refType="h" refFor="self" op="none" fact="0.222500" val="0"/>
              <dgm:constr type="w" for="ch" forName="Child2" ptType="all" refPtType="all" refType="w" refFor="self" op="none" fact="0.244300" val="0"/>
              <dgm:constr type="h" for="ch" forName="Child2" ptType="all" refPtType="all" refType="h" refFor="self" op="none" fact="0.227000" val="0"/>
              <dgm:constr type="r" for="ch" forName="Child3" ptType="all" refPtType="all" refType="w" refFor="self" op="none" fact="0.244300" val="0"/>
              <dgm:constr type="t" for="ch" forName="Child3" ptType="all" refPtType="all" refType="h" refFor="self" op="none" fact="0.543300" val="0"/>
              <dgm:constr type="w" for="ch" forName="Child3" ptType="all" refPtType="all" refType="w" refFor="self" op="none" fact="0.244300" val="0"/>
              <dgm:constr type="h" for="ch" forName="Child3" ptType="all" refPtType="all" refType="h" refFor="self" op="none" fact="0.227000" val="0"/>
              <dgm:constr type="r" for="ch" forName="Child4" ptType="all" refPtType="all" refType="w" refFor="self" op="none" fact="0.378600" val="0"/>
              <dgm:constr type="t" for="ch" forName="Child4" ptType="all" refPtType="all" refType="h" refFor="self" op="none" fact="0.770300" val="0"/>
              <dgm:constr type="w" for="ch" forName="Child4" ptType="all" refPtType="all" refType="w" refFor="self" op="none" fact="0.244300" val="0"/>
              <dgm:constr type="h" for="ch" forName="Child4" ptType="all" refPtType="all" refType="h" refFor="self" op="none" fact="0.227000" val="0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rot="0.000000" type="ellipse" r:blip="" blipPhldr="1" lkTxEntry="0" zOrderOff="0" hideGeom="0">
            <dgm:adjLst/>
          </dgm:shape>
          <dgm:presOf/>
        </dgm:layoutNode>
      </dgm:forEach>
    </dgm:forEach>
    <dgm:forEach name="Name16" axis="ch" ptType="node" cnt="1">
      <dgm:layoutNode name="Parent" styleLbl="node1">
        <dgm:alg type="tx"/>
        <dgm:shape rot="0.000000" type="ellipse" r:blip="" blipPhldr="0" lkTxEntry="0" zOrderOff="0" hideGeom="0">
          <dgm:adjLst/>
        </dgm:shape>
        <dgm:presOf axis="self" ptType="node"/>
        <dgm:constrLst>
          <dgm:constr type="lMarg" for="self" ptType="all" refPtType="all" refType="primFontSz" refFor="self" op="none" fact="0.100000" val="0"/>
          <dgm:constr type="rMarg" for="self" ptType="all" refPtType="all" refType="primFontSz" refFor="self" op="none" fact="0.100000" val="0"/>
          <dgm:constr type="tMarg" for="self" ptType="all" refPtType="all" refType="primFontSz" refFor="self" op="none" fact="0.100000" val="0"/>
          <dgm:constr type="bMarg" for="self" ptType="all" refPtType="all" refType="primFontSz" refFor="self" op="none" fact="0.100000" val="0"/>
        </dgm:constrLst>
        <dgm:ruleLst>
          <dgm:rule type="primFontSz" for="self" ptType="all" val="5" fact="NaN" max="NaN"/>
        </dgm:ruleLst>
        <dgm:varLst>
          <dgm:chMax val="4"/>
          <dgm:chPref val="3"/>
        </dgm:varLst>
      </dgm:layoutNode>
    </dgm:forEach>
    <dgm:forEach name="Name17" axis="ch ch" ptType="node node" st="1 1" cnt="1 1">
      <dgm:layoutNode name="Accent" styleLbl="node1">
        <dgm:alg type="sp"/>
        <dgm:presOf/>
        <dgm:choose name="Name18">
          <dgm:if name="Name19" func="var" arg="dir" op="equ" val="norm">
            <dgm:choose name="Name20">
              <dgm:if name="Name21" axis="followSib" ptType="node" func="cnt" arg="none" op="equ" val="0">
                <dgm:shape rot="0.000000" type="blockArc" r:blip="" blipPhldr="0" lkTxEntry="0" zOrderOff="0" hideGeom="0">
                  <dgm:adjLst>
                    <dgm:adj idx="1" val="-49.036800"/>
                    <dgm:adj idx="2" val="49.426500"/>
                    <dgm:adj idx="3" val="0.056400"/>
                  </dgm:adjLst>
                </dgm:shape>
              </dgm:if>
              <dgm:if name="Name22" axis="followSib" ptType="node" func="cnt" arg="none" op="equ" val="1">
                <dgm:shape rot="0.000000" type="blockArc" r:blip="" blipPhldr="0" lkTxEntry="0" zOrderOff="0" hideGeom="0">
                  <dgm:adjLst>
                    <dgm:adj idx="1" val="-64.202800"/>
                    <dgm:adj idx="2" val="64.545600"/>
                    <dgm:adj idx="3" val="0.055800"/>
                  </dgm:adjLst>
                </dgm:shape>
              </dgm:if>
              <dgm:if name="Name23" axis="followSib" ptType="node" func="cnt" arg="none" op="equ" val="2">
                <dgm:shape rot="0.000000" type="blockArc" r:blip="" blipPhldr="0" lkTxEntry="0" zOrderOff="0" hideGeom="0">
                  <dgm:adjLst>
                    <dgm:adj idx="1" val="-67.870200"/>
                    <dgm:adj idx="2" val="68.651900"/>
                    <dgm:adj idx="3" val="0.057500"/>
                  </dgm:adjLst>
                </dgm:shape>
              </dgm:if>
              <dgm:else name="Name24">
                <dgm:shape rot="0.000000" type="blockArc" r:blip="" blipPhldr="0" lkTxEntry="0" zOrderOff="0" hideGeom="0">
                  <dgm:adjLst>
                    <dgm:adj idx="1" val="-84.842600"/>
                    <dgm:adj idx="2" val="84.800900"/>
                    <dgm:adj idx="3" val="0.052400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arg="none" op="equ" val="0">
                <dgm:shape rot="180.000000" type="blockArc" r:blip="" blipPhldr="0" lkTxEntry="0" zOrderOff="0" hideGeom="0">
                  <dgm:adjLst>
                    <dgm:adj idx="1" val="-49.036800"/>
                    <dgm:adj idx="2" val="49.426500"/>
                    <dgm:adj idx="3" val="0.056400"/>
                  </dgm:adjLst>
                </dgm:shape>
              </dgm:if>
              <dgm:if name="Name28" axis="followSib" ptType="node" func="cnt" arg="none" op="equ" val="1">
                <dgm:shape rot="180.000000" type="blockArc" r:blip="" blipPhldr="0" lkTxEntry="0" zOrderOff="0" hideGeom="0">
                  <dgm:adjLst>
                    <dgm:adj idx="1" val="-64.202800"/>
                    <dgm:adj idx="2" val="64.545600"/>
                    <dgm:adj idx="3" val="0.055800"/>
                  </dgm:adjLst>
                </dgm:shape>
              </dgm:if>
              <dgm:if name="Name29" axis="followSib" ptType="node" func="cnt" arg="none" op="equ" val="2">
                <dgm:shape rot="180.000000" type="blockArc" r:blip="" blipPhldr="0" lkTxEntry="0" zOrderOff="0" hideGeom="0">
                  <dgm:adjLst>
                    <dgm:adj idx="1" val="-67.870200"/>
                    <dgm:adj idx="2" val="68.651900"/>
                    <dgm:adj idx="3" val="0.057500"/>
                  </dgm:adjLst>
                </dgm:shape>
              </dgm:if>
              <dgm:else name="Name30">
                <dgm:shape rot="180.000000" type="blockArc" r:blip="" blipPhldr="0" lkTxEntry="0" zOrderOff="0" hideGeom="0">
                  <dgm:adjLst>
                    <dgm:adj idx="1" val="-84.842600"/>
                    <dgm:adj idx="2" val="84.800900"/>
                    <dgm:adj idx="3" val="0.052400"/>
                  </dgm:adjLst>
                </dgm:shape>
              </dgm:else>
            </dgm:choose>
          </dgm:else>
        </dgm:choose>
      </dgm:layoutNode>
      <dgm:layoutNode name="Image1" styleLbl="fgImgPlace1">
        <dgm:alg type="sp"/>
        <dgm:shape rot="0.000000" type="ellipse" r:blip="" blipPhldr="1" lkTxEntry="0" zOrderOff="0" hideGeom="0">
          <dgm:adjLst/>
        </dgm:shape>
        <dgm:presOf/>
      </dgm:layoutNode>
      <dgm:layoutNode name="Child1" styleLbl="revTx">
        <dgm:shape rot="0.000000" type="rect" r:blip="" blipPhldr="0" lkTxEntry="0" zOrderOff="0" hideGeom="0">
          <dgm:adjLst/>
        </dgm:shape>
        <dgm:presOf axis="desOrSelf" ptType="node"/>
        <dgm:constrLst>
          <dgm:constr type="lMarg" for="self" ptType="all" refPtType="all" refType="primFontSz" refFor="self" op="none" fact="0.100000" val="0"/>
          <dgm:constr type="rMarg" for="self" ptType="all" refPtType="all" refType="primFontSz" refFor="self" op="none" fact="0.100000" val="0"/>
          <dgm:constr type="tMarg" for="self" ptType="all" refPtType="all" refType="primFontSz" refFor="self" op="none" fact="0.100000" val="0"/>
          <dgm:constr type="bMarg" for="self" ptType="all" refPtType="all" refType="primFontSz" refFor="self" op="none" fact="0.100000" val="0"/>
        </dgm:constrLst>
        <dgm:ruleLst>
          <dgm:rule type="primFontSz" for="self" ptType="all" val="5" fact="NaN" max="NaN"/>
        </dgm:ruleLst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</dgm:layoutNode>
    </dgm:forEach>
    <dgm:forEach name="Name34" axis="ch ch" ptType="node node" st="1 2" cnt="1 1">
      <dgm:layoutNode name="Image2">
        <dgm:alg type="sp"/>
        <dgm:shape rot="0.000000" type="none" r:blip="" blipPhldr="0" lkTxEntry="0" zOrderOff="0" hideGeom="0">
          <dgm:adjLst/>
        </dgm:shape>
        <dgm:presOf/>
        <dgm:constrLst/>
        <dgm:forEach name="Name35" ref="ImageRepeat"/>
      </dgm:layoutNode>
      <dgm:layoutNode name="Child2" styleLbl="revTx">
        <dgm:shape rot="0.000000" type="rect" r:blip="" blipPhldr="0" lkTxEntry="0" zOrderOff="0" hideGeom="0">
          <dgm:adjLst/>
        </dgm:shape>
        <dgm:presOf axis="desOrSelf" ptType="node"/>
        <dgm:constrLst>
          <dgm:constr type="lMarg" for="self" ptType="all" refPtType="all" refType="primFontSz" refFor="self" op="none" fact="0.100000" val="0"/>
          <dgm:constr type="rMarg" for="self" ptType="all" refPtType="all" refType="primFontSz" refFor="self" op="none" fact="0.100000" val="0"/>
          <dgm:constr type="tMarg" for="self" ptType="all" refPtType="all" refType="primFontSz" refFor="self" op="none" fact="0.100000" val="0"/>
          <dgm:constr type="bMarg" for="self" ptType="all" refPtType="all" refType="primFontSz" refFor="self" op="none" fact="0.100000" val="0"/>
        </dgm:constrLst>
        <dgm:ruleLst>
          <dgm:rule type="primFontSz" for="self" ptType="all" val="5" fact="NaN" max="NaN"/>
        </dgm:ruleLst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</dgm:layoutNode>
    </dgm:forEach>
    <dgm:forEach name="Name39" axis="ch ch" ptType="node node" st="1 3" cnt="1 1">
      <dgm:layoutNode name="Image3">
        <dgm:alg type="sp"/>
        <dgm:shape rot="0.000000" type="none" r:blip="" blipPhldr="0" lkTxEntry="0" zOrderOff="0" hideGeom="0">
          <dgm:adjLst/>
        </dgm:shape>
        <dgm:presOf/>
        <dgm:constrLst/>
        <dgm:forEach name="Name40" ref="ImageRepeat"/>
      </dgm:layoutNode>
      <dgm:layoutNode name="Child3" styleLbl="revTx">
        <dgm:shape rot="0.000000" type="rect" r:blip="" blipPhldr="0" lkTxEntry="0" zOrderOff="0" hideGeom="0">
          <dgm:adjLst/>
        </dgm:shape>
        <dgm:presOf axis="desOrSelf" ptType="node"/>
        <dgm:constrLst>
          <dgm:constr type="lMarg" for="self" ptType="all" refPtType="all" refType="primFontSz" refFor="self" op="none" fact="0.100000" val="0"/>
          <dgm:constr type="rMarg" for="self" ptType="all" refPtType="all" refType="primFontSz" refFor="self" op="none" fact="0.100000" val="0"/>
          <dgm:constr type="tMarg" for="self" ptType="all" refPtType="all" refType="primFontSz" refFor="self" op="none" fact="0.100000" val="0"/>
          <dgm:constr type="bMarg" for="self" ptType="all" refPtType="all" refType="primFontSz" refFor="self" op="none" fact="0.100000" val="0"/>
        </dgm:constrLst>
        <dgm:ruleLst>
          <dgm:rule type="primFontSz" for="self" ptType="all" val="5" fact="NaN" max="NaN"/>
        </dgm:ruleLst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</dgm:layoutNode>
    </dgm:forEach>
    <dgm:forEach name="Name44" axis="ch ch" ptType="node node" st="1 4" cnt="1 1">
      <dgm:layoutNode name="Image4">
        <dgm:alg type="sp"/>
        <dgm:shape rot="0.000000" type="none" r:blip="" blipPhldr="0" lkTxEntry="0" zOrderOff="0" hideGeom="0">
          <dgm:adjLst/>
        </dgm:shape>
        <dgm:presOf/>
        <dgm:constrLst/>
        <dgm:forEach name="Name45" ref="ImageRepeat"/>
      </dgm:layoutNode>
      <dgm:layoutNode name="Child4" styleLbl="revTx">
        <dgm:shape rot="0.000000" type="rect" r:blip="" blipPhldr="0" lkTxEntry="0" zOrderOff="0" hideGeom="0">
          <dgm:adjLst/>
        </dgm:shape>
        <dgm:presOf axis="desOrSelf" ptType="node"/>
        <dgm:constrLst>
          <dgm:constr type="lMarg" for="self" ptType="all" refPtType="all" refType="primFontSz" refFor="self" op="none" fact="0.100000" val="0"/>
          <dgm:constr type="rMarg" for="self" ptType="all" refPtType="all" refType="primFontSz" refFor="self" op="none" fact="0.100000" val="0"/>
          <dgm:constr type="tMarg" for="self" ptType="all" refPtType="all" refType="primFontSz" refFor="self" op="none" fact="0.100000" val="0"/>
          <dgm:constr type="bMarg" for="self" ptType="all" refPtType="all" refType="primFontSz" refFor="self" op="none" fact="0.100000" val="0"/>
        </dgm:constrLst>
        <dgm:ruleLst>
          <dgm:rule type="primFontSz" for="self" ptType="all" val="5" fact="NaN" max="NaN"/>
        </dgm:ruleLst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Nod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/>
      <a:lightRig rig="threePt" dir="t"/>
    </dgm:scene3d>
    <dgm:sp3d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ImgPlac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ibTrans2D1">
    <dgm:scene3d>
      <a:camera prst="orthographicFront"/>
      <a:lightRig rig="threePt" dir="t"/>
    </dgm:scene3d>
    <dgm:sp3d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2D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/>
      <a:lightRig rig="threePt" dir="t"/>
    </dgm:scene3d>
    <dgm:sp3d/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vennNode1">
    <dgm:scene3d>
      <a:camera prst="orthographicFront"/>
      <a:lightRig rig="threePt" dir="t"/>
    </dgm:scene3d>
    <dgm:sp3d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</dgm:styleDef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3923455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673452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421559379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367621382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657070689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93406911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3729843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9174753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90740051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3439080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5100734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9477740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6E815E2-0E41-63F5-50E9-2204F86503B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55919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4960690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7061931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AEC5013-03AB-0144-3A77-2C8A70F5ED1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212347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8919015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2688673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CBB6AD5-F18D-6A16-7098-02BB999EA47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0333532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1435374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1532876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99F9CEC-EC2B-D5DD-E23E-6B8B8E11E47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024761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3069163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9739862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06A7215-05E6-9BEA-3A45-2C744CD4A47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13A348B-D438-82FF-DED9-D1B8F50CAFC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6F11CFE-85BE-6EE3-255E-5D0C45F7C67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379D3A8-E381-7409-8E2D-E41BA5EDBD4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7931279" name="Shape 1059"/>
          <p:cNvSpPr>
            <a:spLocks noChangeArrowheads="1" noGrp="1"/>
          </p:cNvSpPr>
          <p:nvPr userDrawn="1"/>
        </p:nvSpPr>
        <p:spPr bwMode="auto">
          <a:xfrm>
            <a:off x="2396066" y="2291401"/>
            <a:ext cx="5452533" cy="41651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12" y="3116"/>
                </a:moveTo>
                <a:lnTo>
                  <a:pt x="22112" y="3116"/>
                </a:lnTo>
                <a:cubicBezTo>
                  <a:pt x="22112" y="3116"/>
                  <a:pt x="27356" y="0"/>
                  <a:pt x="30300" y="4263"/>
                </a:cubicBezTo>
                <a:lnTo>
                  <a:pt x="30300" y="4263"/>
                </a:lnTo>
                <a:cubicBezTo>
                  <a:pt x="33277" y="8577"/>
                  <a:pt x="36666" y="13779"/>
                  <a:pt x="39369" y="17410"/>
                </a:cubicBezTo>
                <a:lnTo>
                  <a:pt x="39369" y="17410"/>
                </a:lnTo>
                <a:cubicBezTo>
                  <a:pt x="41761" y="20624"/>
                  <a:pt x="43200" y="22708"/>
                  <a:pt x="40979" y="26940"/>
                </a:cubicBezTo>
                <a:lnTo>
                  <a:pt x="40979" y="26940"/>
                </a:lnTo>
                <a:cubicBezTo>
                  <a:pt x="39655" y="29461"/>
                  <a:pt x="35076" y="35072"/>
                  <a:pt x="32639" y="38623"/>
                </a:cubicBezTo>
                <a:lnTo>
                  <a:pt x="32639" y="38623"/>
                </a:lnTo>
                <a:cubicBezTo>
                  <a:pt x="30200" y="42175"/>
                  <a:pt x="26202" y="43200"/>
                  <a:pt x="23268" y="42185"/>
                </a:cubicBezTo>
                <a:lnTo>
                  <a:pt x="23268" y="42185"/>
                </a:lnTo>
                <a:cubicBezTo>
                  <a:pt x="20331" y="41168"/>
                  <a:pt x="11584" y="38623"/>
                  <a:pt x="6213" y="36974"/>
                </a:cubicBezTo>
                <a:lnTo>
                  <a:pt x="6213" y="36974"/>
                </a:lnTo>
                <a:cubicBezTo>
                  <a:pt x="1431" y="35502"/>
                  <a:pt x="0" y="32900"/>
                  <a:pt x="214" y="31157"/>
                </a:cubicBezTo>
                <a:lnTo>
                  <a:pt x="214" y="31157"/>
                </a:lnTo>
                <a:cubicBezTo>
                  <a:pt x="760" y="26703"/>
                  <a:pt x="1113" y="19920"/>
                  <a:pt x="1214" y="16042"/>
                </a:cubicBezTo>
                <a:lnTo>
                  <a:pt x="1214" y="16042"/>
                </a:lnTo>
                <a:cubicBezTo>
                  <a:pt x="1303" y="12626"/>
                  <a:pt x="4203" y="11313"/>
                  <a:pt x="6907" y="9989"/>
                </a:cubicBezTo>
                <a:lnTo>
                  <a:pt x="6907" y="9989"/>
                </a:lnTo>
                <a:cubicBezTo>
                  <a:pt x="9245" y="8843"/>
                  <a:pt x="19774" y="4261"/>
                  <a:pt x="22112" y="311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03932696" name="Shape 1060"/>
          <p:cNvSpPr>
            <a:spLocks noChangeArrowheads="1" noGrp="1"/>
          </p:cNvSpPr>
          <p:nvPr userDrawn="1"/>
        </p:nvSpPr>
        <p:spPr bwMode="auto">
          <a:xfrm>
            <a:off x="1309514" y="1839834"/>
            <a:ext cx="4011787" cy="131432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0162" y="13104"/>
                </a:moveTo>
                <a:lnTo>
                  <a:pt x="40162" y="13104"/>
                </a:lnTo>
                <a:cubicBezTo>
                  <a:pt x="36799" y="16736"/>
                  <a:pt x="26204" y="28154"/>
                  <a:pt x="22676" y="31251"/>
                </a:cubicBezTo>
                <a:lnTo>
                  <a:pt x="22676" y="31251"/>
                </a:lnTo>
                <a:cubicBezTo>
                  <a:pt x="18513" y="34899"/>
                  <a:pt x="15093" y="37527"/>
                  <a:pt x="13136" y="38511"/>
                </a:cubicBezTo>
                <a:lnTo>
                  <a:pt x="13136" y="38511"/>
                </a:lnTo>
                <a:cubicBezTo>
                  <a:pt x="10861" y="39650"/>
                  <a:pt x="0" y="43200"/>
                  <a:pt x="422" y="38511"/>
                </a:cubicBezTo>
                <a:lnTo>
                  <a:pt x="422" y="38511"/>
                </a:lnTo>
                <a:cubicBezTo>
                  <a:pt x="750" y="34836"/>
                  <a:pt x="12785" y="17028"/>
                  <a:pt x="15584" y="14358"/>
                </a:cubicBezTo>
                <a:lnTo>
                  <a:pt x="15584" y="14358"/>
                </a:lnTo>
                <a:cubicBezTo>
                  <a:pt x="18382" y="11693"/>
                  <a:pt x="34508" y="0"/>
                  <a:pt x="36286" y="2133"/>
                </a:cubicBezTo>
                <a:lnTo>
                  <a:pt x="36286" y="2133"/>
                </a:lnTo>
                <a:cubicBezTo>
                  <a:pt x="38064" y="4272"/>
                  <a:pt x="43200" y="9825"/>
                  <a:pt x="40162" y="131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8157245" name="Shape 1061"/>
          <p:cNvSpPr>
            <a:spLocks noChangeArrowheads="1" noGrp="1"/>
          </p:cNvSpPr>
          <p:nvPr userDrawn="1"/>
        </p:nvSpPr>
        <p:spPr bwMode="auto">
          <a:xfrm>
            <a:off x="6567031" y="4629133"/>
            <a:ext cx="5395523" cy="2231707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43200"/>
                </a:moveTo>
                <a:lnTo>
                  <a:pt x="43200" y="43200"/>
                </a:lnTo>
                <a:cubicBezTo>
                  <a:pt x="42680" y="32337"/>
                  <a:pt x="42264" y="24810"/>
                  <a:pt x="41982" y="22533"/>
                </a:cubicBezTo>
                <a:lnTo>
                  <a:pt x="41982" y="22533"/>
                </a:lnTo>
                <a:cubicBezTo>
                  <a:pt x="41353" y="17445"/>
                  <a:pt x="31020" y="10782"/>
                  <a:pt x="25434" y="7567"/>
                </a:cubicBezTo>
                <a:lnTo>
                  <a:pt x="25434" y="7567"/>
                </a:lnTo>
                <a:cubicBezTo>
                  <a:pt x="20461" y="4707"/>
                  <a:pt x="15752" y="0"/>
                  <a:pt x="10688" y="12771"/>
                </a:cubicBezTo>
                <a:lnTo>
                  <a:pt x="10688" y="12771"/>
                </a:lnTo>
                <a:cubicBezTo>
                  <a:pt x="5409" y="26085"/>
                  <a:pt x="2329" y="33891"/>
                  <a:pt x="451" y="39632"/>
                </a:cubicBezTo>
                <a:lnTo>
                  <a:pt x="451" y="39632"/>
                </a:lnTo>
                <a:cubicBezTo>
                  <a:pt x="180" y="40459"/>
                  <a:pt x="44" y="41820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79907759" name="Shape 1062"/>
          <p:cNvSpPr>
            <a:spLocks noChangeArrowheads="1" noGrp="1"/>
          </p:cNvSpPr>
          <p:nvPr userDrawn="1"/>
        </p:nvSpPr>
        <p:spPr bwMode="auto">
          <a:xfrm>
            <a:off x="389187" y="6100774"/>
            <a:ext cx="4968521" cy="75999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43200"/>
                </a:moveTo>
                <a:lnTo>
                  <a:pt x="43200" y="43200"/>
                </a:lnTo>
                <a:cubicBezTo>
                  <a:pt x="37750" y="34083"/>
                  <a:pt x="28707" y="20178"/>
                  <a:pt x="28707" y="20178"/>
                </a:cubicBezTo>
                <a:lnTo>
                  <a:pt x="28707" y="20178"/>
                </a:lnTo>
                <a:cubicBezTo>
                  <a:pt x="23196" y="11772"/>
                  <a:pt x="17935" y="0"/>
                  <a:pt x="14588" y="1341"/>
                </a:cubicBezTo>
                <a:lnTo>
                  <a:pt x="14588" y="1341"/>
                </a:lnTo>
                <a:cubicBezTo>
                  <a:pt x="11240" y="2673"/>
                  <a:pt x="6350" y="22671"/>
                  <a:pt x="1602" y="37718"/>
                </a:cubicBezTo>
                <a:lnTo>
                  <a:pt x="1602" y="37718"/>
                </a:lnTo>
                <a:cubicBezTo>
                  <a:pt x="1072" y="39393"/>
                  <a:pt x="536" y="41175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664055948" name="Shape 1063"/>
          <p:cNvSpPr>
            <a:spLocks noChangeArrowheads="1" noGrp="1"/>
          </p:cNvSpPr>
          <p:nvPr userDrawn="1"/>
        </p:nvSpPr>
        <p:spPr bwMode="auto">
          <a:xfrm>
            <a:off x="0" y="3254701"/>
            <a:ext cx="2099733" cy="3343682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0" y="43200"/>
                </a:moveTo>
                <a:lnTo>
                  <a:pt x="0" y="43200"/>
                </a:lnTo>
                <a:cubicBezTo>
                  <a:pt x="10450" y="39319"/>
                  <a:pt x="26476" y="34991"/>
                  <a:pt x="31760" y="32779"/>
                </a:cubicBezTo>
                <a:lnTo>
                  <a:pt x="31760" y="32779"/>
                </a:lnTo>
                <a:cubicBezTo>
                  <a:pt x="38554" y="29929"/>
                  <a:pt x="35982" y="23868"/>
                  <a:pt x="39587" y="11934"/>
                </a:cubicBezTo>
                <a:lnTo>
                  <a:pt x="39587" y="11934"/>
                </a:lnTo>
                <a:cubicBezTo>
                  <a:pt x="43199" y="0"/>
                  <a:pt x="33409" y="2565"/>
                  <a:pt x="25082" y="2041"/>
                </a:cubicBezTo>
                <a:lnTo>
                  <a:pt x="25082" y="2041"/>
                </a:lnTo>
                <a:cubicBezTo>
                  <a:pt x="14497" y="1374"/>
                  <a:pt x="7053" y="4621"/>
                  <a:pt x="0" y="7243"/>
                </a:cubicBezTo>
                <a:lnTo>
                  <a:pt x="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27263937" name="Subtitle 2"/>
          <p:cNvSpPr>
            <a:spLocks noGrp="1"/>
          </p:cNvSpPr>
          <p:nvPr>
            <p:ph type="subTitle" idx="1"/>
          </p:nvPr>
        </p:nvSpPr>
        <p:spPr bwMode="auto">
          <a:xfrm>
            <a:off x="4655839" y="2708919"/>
            <a:ext cx="6720746" cy="72007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Click to edit Master subtitle style</a:t>
            </a:r>
            <a:endParaRPr/>
          </a:p>
        </p:txBody>
      </p:sp>
      <p:sp>
        <p:nvSpPr>
          <p:cNvPr id="109365641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785046592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38694811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  <p:sp>
        <p:nvSpPr>
          <p:cNvPr id="1796187216" name="Title 6"/>
          <p:cNvSpPr>
            <a:spLocks noGrp="1"/>
          </p:cNvSpPr>
          <p:nvPr>
            <p:ph type="title"/>
          </p:nvPr>
        </p:nvSpPr>
        <p:spPr bwMode="auto">
          <a:xfrm>
            <a:off x="4595833" y="1808820"/>
            <a:ext cx="6720746" cy="720079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573684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942462481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696083427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61645787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7058211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4346781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9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92470110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9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9732176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115566259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2017690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824306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872297461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818994083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41879542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54702065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5061843" name="Title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3279857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81146736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433103072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877225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62941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2001450839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09599" y="1600201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253847829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97599" y="1600201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23380134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288993933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9248111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098982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75449729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599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2119098531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09599" y="2174874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063237150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269854751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93370" y="2174874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83769409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347580854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4106264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644564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637329064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930420033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37161050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0245417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266867479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15190233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86452482" name="Title 1"/>
          <p:cNvSpPr>
            <a:spLocks noGrp="1"/>
          </p:cNvSpPr>
          <p:nvPr>
            <p:ph type="title"/>
          </p:nvPr>
        </p:nvSpPr>
        <p:spPr bwMode="auto">
          <a:xfrm>
            <a:off x="609603" y="273049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103169236" name="Content Placeholder 2"/>
          <p:cNvSpPr>
            <a:spLocks noGrp="1"/>
          </p:cNvSpPr>
          <p:nvPr>
            <p:ph idx="1"/>
          </p:nvPr>
        </p:nvSpPr>
        <p:spPr bwMode="auto">
          <a:xfrm>
            <a:off x="4766732" y="273051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880059121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09603" y="1435102"/>
            <a:ext cx="401108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546241534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67478331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19837273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6299551" name="Title 1"/>
          <p:cNvSpPr>
            <a:spLocks noGrp="1"/>
          </p:cNvSpPr>
          <p:nvPr>
            <p:ph type="title"/>
          </p:nvPr>
        </p:nvSpPr>
        <p:spPr bwMode="auto"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866567167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2389717" y="612774"/>
            <a:ext cx="7315200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2060022067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08955442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54429330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2244085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5837756" name="Shape 1059"/>
          <p:cNvSpPr>
            <a:spLocks noChangeArrowheads="1" noGrp="1"/>
          </p:cNvSpPr>
          <p:nvPr userDrawn="1"/>
        </p:nvSpPr>
        <p:spPr bwMode="auto">
          <a:xfrm>
            <a:off x="4976706" y="2"/>
            <a:ext cx="3058159" cy="89379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0" y="0"/>
                </a:moveTo>
                <a:lnTo>
                  <a:pt x="0" y="0"/>
                </a:lnTo>
                <a:cubicBezTo>
                  <a:pt x="1690" y="6213"/>
                  <a:pt x="3698" y="13338"/>
                  <a:pt x="6091" y="21902"/>
                </a:cubicBezTo>
                <a:lnTo>
                  <a:pt x="6091" y="21902"/>
                </a:lnTo>
                <a:cubicBezTo>
                  <a:pt x="12043" y="43199"/>
                  <a:pt x="17573" y="35347"/>
                  <a:pt x="23417" y="30579"/>
                </a:cubicBezTo>
                <a:lnTo>
                  <a:pt x="23417" y="30579"/>
                </a:lnTo>
                <a:cubicBezTo>
                  <a:pt x="29984" y="25223"/>
                  <a:pt x="42123" y="14119"/>
                  <a:pt x="42860" y="5640"/>
                </a:cubicBezTo>
                <a:lnTo>
                  <a:pt x="42860" y="5640"/>
                </a:lnTo>
                <a:cubicBezTo>
                  <a:pt x="42960" y="4507"/>
                  <a:pt x="43072" y="2479"/>
                  <a:pt x="4320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30240364" name="Shape 1060"/>
          <p:cNvSpPr>
            <a:spLocks noChangeArrowheads="1" noGrp="1"/>
          </p:cNvSpPr>
          <p:nvPr userDrawn="1"/>
        </p:nvSpPr>
        <p:spPr bwMode="auto">
          <a:xfrm>
            <a:off x="-24679" y="1"/>
            <a:ext cx="1399539" cy="17975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31743" y="2484"/>
                </a:moveTo>
                <a:lnTo>
                  <a:pt x="31743" y="2484"/>
                </a:lnTo>
                <a:cubicBezTo>
                  <a:pt x="30428" y="1799"/>
                  <a:pt x="28450" y="1080"/>
                  <a:pt x="26054" y="0"/>
                </a:cubicBezTo>
                <a:lnTo>
                  <a:pt x="0" y="0"/>
                </a:lnTo>
                <a:lnTo>
                  <a:pt x="0" y="34200"/>
                </a:lnTo>
                <a:lnTo>
                  <a:pt x="0" y="34200"/>
                </a:lnTo>
                <a:cubicBezTo>
                  <a:pt x="7029" y="37461"/>
                  <a:pt x="14504" y="41491"/>
                  <a:pt x="25070" y="40664"/>
                </a:cubicBezTo>
                <a:lnTo>
                  <a:pt x="25070" y="40664"/>
                </a:lnTo>
                <a:cubicBezTo>
                  <a:pt x="33399" y="40015"/>
                  <a:pt x="43200" y="43200"/>
                  <a:pt x="39593" y="28375"/>
                </a:cubicBezTo>
                <a:lnTo>
                  <a:pt x="39593" y="28375"/>
                </a:lnTo>
                <a:cubicBezTo>
                  <a:pt x="35986" y="13550"/>
                  <a:pt x="38530" y="6023"/>
                  <a:pt x="31743" y="248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81076096" name="Shape 1061"/>
          <p:cNvSpPr>
            <a:spLocks noChangeArrowheads="1" noGrp="1"/>
          </p:cNvSpPr>
          <p:nvPr userDrawn="1"/>
        </p:nvSpPr>
        <p:spPr bwMode="auto">
          <a:xfrm>
            <a:off x="1637457" y="1"/>
            <a:ext cx="3839633" cy="26096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32864" y="0"/>
                </a:moveTo>
                <a:lnTo>
                  <a:pt x="10583" y="0"/>
                </a:lnTo>
                <a:lnTo>
                  <a:pt x="10583" y="0"/>
                </a:lnTo>
                <a:cubicBezTo>
                  <a:pt x="9017" y="532"/>
                  <a:pt x="7515" y="1058"/>
                  <a:pt x="6214" y="1509"/>
                </a:cubicBezTo>
                <a:lnTo>
                  <a:pt x="6214" y="1509"/>
                </a:lnTo>
                <a:cubicBezTo>
                  <a:pt x="1428" y="3166"/>
                  <a:pt x="0" y="6109"/>
                  <a:pt x="212" y="8072"/>
                </a:cubicBezTo>
                <a:lnTo>
                  <a:pt x="212" y="8072"/>
                </a:lnTo>
                <a:cubicBezTo>
                  <a:pt x="758" y="13092"/>
                  <a:pt x="1111" y="20742"/>
                  <a:pt x="1212" y="25114"/>
                </a:cubicBezTo>
                <a:lnTo>
                  <a:pt x="1212" y="25114"/>
                </a:lnTo>
                <a:cubicBezTo>
                  <a:pt x="1301" y="28962"/>
                  <a:pt x="4204" y="30446"/>
                  <a:pt x="6906" y="31937"/>
                </a:cubicBezTo>
                <a:lnTo>
                  <a:pt x="6906" y="31937"/>
                </a:lnTo>
                <a:cubicBezTo>
                  <a:pt x="9246" y="33229"/>
                  <a:pt x="19775" y="38395"/>
                  <a:pt x="22112" y="39685"/>
                </a:cubicBezTo>
                <a:lnTo>
                  <a:pt x="22112" y="39685"/>
                </a:lnTo>
                <a:cubicBezTo>
                  <a:pt x="22112" y="39685"/>
                  <a:pt x="27355" y="43200"/>
                  <a:pt x="30298" y="38395"/>
                </a:cubicBezTo>
                <a:lnTo>
                  <a:pt x="30298" y="38395"/>
                </a:lnTo>
                <a:cubicBezTo>
                  <a:pt x="33277" y="33533"/>
                  <a:pt x="36665" y="27667"/>
                  <a:pt x="39367" y="23576"/>
                </a:cubicBezTo>
                <a:lnTo>
                  <a:pt x="39367" y="23576"/>
                </a:lnTo>
                <a:cubicBezTo>
                  <a:pt x="41761" y="19953"/>
                  <a:pt x="43200" y="17587"/>
                  <a:pt x="40977" y="12816"/>
                </a:cubicBezTo>
                <a:lnTo>
                  <a:pt x="40977" y="12816"/>
                </a:lnTo>
                <a:cubicBezTo>
                  <a:pt x="39697" y="10062"/>
                  <a:pt x="35347" y="3936"/>
                  <a:pt x="3286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3869496" name="Title 1"/>
          <p:cNvSpPr>
            <a:spLocks noGrp="1"/>
          </p:cNvSpPr>
          <p:nvPr>
            <p:ph type="title"/>
          </p:nvPr>
        </p:nvSpPr>
        <p:spPr bwMode="auto">
          <a:xfrm>
            <a:off x="609599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2519723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599" y="1600201"/>
            <a:ext cx="109728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207382565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09599" y="635635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69D51E0-3758-456B-809F-07B187805C7D}" type="datetimeFigureOut">
              <a:rPr/>
              <a:t>22.10.2013</a:t>
            </a:fld>
            <a:endParaRPr/>
          </a:p>
        </p:txBody>
      </p:sp>
      <p:sp>
        <p:nvSpPr>
          <p:cNvPr id="1660575186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165599" y="6356351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2038892701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737599" y="635635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r" defTabSz="914400" rtl="0">
        <a:spcBef>
          <a:spcPts val="0"/>
        </a:spcBef>
        <a:buNone/>
        <a:defRPr sz="44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>
        <a:spcBef>
          <a:spcPts val="0"/>
        </a:spcBef>
        <a:buFont typeface="Arial"/>
        <a:buChar char="•"/>
        <a:defRPr sz="3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>
        <a:spcBef>
          <a:spcPts val="0"/>
        </a:spcBef>
        <a:buFont typeface="Arial"/>
        <a:buChar char="–"/>
        <a:defRPr sz="2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>
        <a:spcBef>
          <a:spcPts val="0"/>
        </a:spcBef>
        <a:buFont typeface="Arial"/>
        <a:buChar char="•"/>
        <a:defRPr sz="2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>
        <a:spcBef>
          <a:spcPts val="0"/>
        </a:spcBef>
        <a:buFont typeface="Arial"/>
        <a:buChar char="–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>
        <a:spcBef>
          <a:spcPts val="0"/>
        </a:spcBef>
        <a:buFont typeface="Arial"/>
        <a:buChar char="»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e.wikipedia.org/wiki/Verifizierung" TargetMode="External"/><Relationship Id="rId4" Type="http://schemas.openxmlformats.org/officeDocument/2006/relationships/hyperlink" Target="https://de.wikipedia.org/wiki/Entit%C3%A4t" TargetMode="External"/><Relationship Id="rId5" Type="http://schemas.openxmlformats.org/officeDocument/2006/relationships/hyperlink" Target="https://de.wikipedia.org/wiki/Dokumentarische_Bezugseinheit" TargetMode="External"/><Relationship Id="rId6" Type="http://schemas.openxmlformats.org/officeDocument/2006/relationships/hyperlink" Target="https://de.wikipedia.org/wiki/Authentifizierung" TargetMode="External"/><Relationship Id="rId7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microsoft.com/office/2007/relationships/diagramDrawing" Target="../diagrams/drawing1.xml" /><Relationship Id="rId4" Type="http://schemas.openxmlformats.org/officeDocument/2006/relationships/diagramData" Target="../diagrams/data1.xml" /><Relationship Id="rId5" Type="http://schemas.openxmlformats.org/officeDocument/2006/relationships/diagramColors" Target="../diagrams/colors1.xml" /><Relationship Id="rId6" Type="http://schemas.openxmlformats.org/officeDocument/2006/relationships/diagramLayout" Target="../diagrams/layout1.xml" /><Relationship Id="rId7" Type="http://schemas.openxmlformats.org/officeDocument/2006/relationships/diagramQuickStyle" Target="../diagrams/quickStyle1.xml" /><Relationship Id="rId8" Type="http://schemas.openxmlformats.org/officeDocument/2006/relationships/image" Target="../media/image3.png"/><Relationship Id="rId9" Type="http://schemas.openxmlformats.org/officeDocument/2006/relationships/image" Target="../media/image4.png"/><Relationship Id="rId10" Type="http://schemas.openxmlformats.org/officeDocument/2006/relationships/image" Target="../media/image5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dl.acm.org/doi/pdf/10.1145/3440712" TargetMode="External"/><Relationship Id="rId4" Type="http://schemas.openxmlformats.org/officeDocument/2006/relationships/hyperlink" Target="link.springer.com/book/10.1007/978-3-658-42244-8" TargetMode="External"/><Relationship Id="rId5" Type="http://schemas.openxmlformats.org/officeDocument/2006/relationships/hyperlink" Target="https://en.wikipedia.org/wiki/Multi-factor_authentication" TargetMode="External"/><Relationship Id="rId6" Type="http://schemas.openxmlformats.org/officeDocument/2006/relationships/hyperlink" Target="https://www.flatic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86637007" name="Title 1"/>
          <p:cNvSpPr>
            <a:spLocks noGrp="1"/>
          </p:cNvSpPr>
          <p:nvPr>
            <p:ph type="ctr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de-DE"/>
              <a:t>Mehrfaktor Authentifikation</a:t>
            </a:r>
            <a:br>
              <a:rPr lang="en-US"/>
            </a:br>
            <a:r>
              <a:rPr lang="de-DE"/>
              <a:t>(2FA / MFA)</a:t>
            </a:r>
            <a:endParaRPr lang="en-US"/>
          </a:p>
        </p:txBody>
      </p:sp>
      <p:sp>
        <p:nvSpPr>
          <p:cNvPr id="456225133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4719339" y="3915419"/>
            <a:ext cx="6720746" cy="1820746"/>
          </a:xfrm>
        </p:spPr>
        <p:txBody>
          <a:bodyPr/>
          <a:lstStyle/>
          <a:p>
            <a:pPr>
              <a:defRPr/>
            </a:pPr>
            <a:r>
              <a:rPr lang="de-DE"/>
              <a:t>Kurzpräsentation INKOM</a:t>
            </a:r>
            <a:endParaRPr lang="de-DE"/>
          </a:p>
          <a:p>
            <a:pPr>
              <a:defRPr/>
            </a:pPr>
            <a:r>
              <a:rPr lang="de-DE"/>
              <a:t>WiSe25/26</a:t>
            </a:r>
            <a:endParaRPr lang="en-US"/>
          </a:p>
        </p:txBody>
      </p:sp>
      <p:pic>
        <p:nvPicPr>
          <p:cNvPr id="89019215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440266" y="4277783"/>
            <a:ext cx="2544233" cy="25442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049698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Inhaltsverzeichnis	</a:t>
            </a:r>
            <a:endParaRPr/>
          </a:p>
        </p:txBody>
      </p:sp>
      <p:sp>
        <p:nvSpPr>
          <p:cNvPr id="1409935627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 sz="3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Authentifizierung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Schwache / Starke Verfahren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Verwendungszweck 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Protokolle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Vorteile und Nachteile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Angriffsfläche</a:t>
            </a:r>
            <a:r>
              <a:rPr lang="de-DE">
                <a:solidFill>
                  <a:schemeClr val="tx1"/>
                </a:solidFill>
              </a:rPr>
              <a:t> und Exploitation</a:t>
            </a:r>
            <a:endParaRPr lang="de-DE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306695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Authentifizierung</a:t>
            </a:r>
            <a:endParaRPr/>
          </a:p>
        </p:txBody>
      </p:sp>
      <p:sp>
        <p:nvSpPr>
          <p:cNvPr id="497359889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1583497" y="1600201"/>
            <a:ext cx="9998901" cy="278129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de-DE" sz="3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„</a:t>
            </a:r>
            <a:r>
              <a:rPr sz="3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Authentifizierung</a:t>
            </a: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ist der Nachweis (</a:t>
            </a:r>
            <a:r>
              <a:rPr sz="3600" b="0" i="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hlinkClick r:id="rId3" tooltip="Verifizierung"/>
              </a:rPr>
              <a:t>Verifizierung</a:t>
            </a: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 einer behaupteten Eigenschaft </a:t>
            </a: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einer </a:t>
            </a:r>
            <a:r>
              <a:rPr sz="3600" b="0" i="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hlinkClick r:id="rId4" tooltip="Entität"/>
              </a:rPr>
              <a:t>Entität</a:t>
            </a: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die beispielsweise ein Mensch, ein Gerät, ein </a:t>
            </a:r>
            <a:r>
              <a:rPr sz="3600" b="0" i="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hlinkClick r:id="rId5" tooltip="Dokumentarische Bezugseinheit"/>
              </a:rPr>
              <a:t>Dokument</a:t>
            </a: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oder eine Information sein kann und die dabei durch ihren Beitrag ihre </a:t>
            </a:r>
            <a:r>
              <a:rPr sz="3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Authentisierung</a:t>
            </a: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durchführt.</a:t>
            </a:r>
            <a:r>
              <a:rPr lang="de-DE"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“</a:t>
            </a:r>
            <a:endParaRPr sz="13000"/>
          </a:p>
        </p:txBody>
      </p:sp>
      <p:sp>
        <p:nvSpPr>
          <p:cNvPr id="803735387" name=""/>
          <p:cNvSpPr txBox="1"/>
          <p:nvPr/>
        </p:nvSpPr>
        <p:spPr bwMode="auto">
          <a:xfrm rot="0" flipH="0" flipV="0">
            <a:off x="10670886" y="6498165"/>
            <a:ext cx="1547685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de-DE" u="sng">
                <a:hlinkClick r:id="rId6" tooltip=""/>
              </a:rPr>
              <a:t>zit. Wikipedia</a:t>
            </a:r>
            <a:endParaRPr/>
          </a:p>
        </p:txBody>
      </p:sp>
      <p:pic>
        <p:nvPicPr>
          <p:cNvPr id="1092292611" name=""/>
          <p:cNvPicPr>
            <a:picLocks noChangeAspect="1"/>
          </p:cNvPicPr>
          <p:nvPr/>
        </p:nvPicPr>
        <p:blipFill rotWithShape="1">
          <a:blip r:embed="rId7"/>
          <a:stretch/>
        </p:blipFill>
        <p:spPr bwMode="auto">
          <a:xfrm flipH="0" flipV="0">
            <a:off x="-88899" y="4764551"/>
            <a:ext cx="2099733" cy="20997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715016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Schwache / Starke Verfahren</a:t>
            </a:r>
            <a:endParaRPr/>
          </a:p>
        </p:txBody>
      </p:sp>
      <p:sp>
        <p:nvSpPr>
          <p:cNvPr id="202443311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>
              <a:defRPr/>
            </a:pPr>
            <a:r>
              <a:rPr lang="de-DE"/>
              <a:t>Starke Verfahren verwenden mehrere schwache Verfahren</a:t>
            </a:r>
            <a:endParaRPr lang="de-DE"/>
          </a:p>
          <a:p>
            <a:pPr>
              <a:defRPr/>
            </a:pPr>
            <a:r>
              <a:rPr lang="de-DE"/>
              <a:t>Grundlage von MFA / 2FA</a:t>
            </a:r>
            <a:endParaRPr/>
          </a:p>
        </p:txBody>
      </p:sp>
      <p:graphicFrame>
        <p:nvGraphicFramePr>
          <p:cNvPr id="740481747" name=""/>
          <p:cNvGraphicFramePr>
            <a:graphicFrameLocks xmlns:a="http://schemas.openxmlformats.org/drawingml/2006/main"/>
          </p:cNvGraphicFramePr>
          <p:nvPr/>
        </p:nvGraphicFramePr>
        <p:xfrm>
          <a:off x="-1891392" y="868354"/>
          <a:ext cx="8127999" cy="5418666"/>
          <a:chOff x="0" y="0"/>
          <a:chExt cx="8127999" cy="5418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6" r:qs="rId7" r:cs="rId5"/>
          </a:graphicData>
        </a:graphic>
      </p:graphicFrame>
      <p:pic>
        <p:nvPicPr>
          <p:cNvPr id="633662221" name=""/>
          <p:cNvPicPr>
            <a:picLocks noChangeAspect="1"/>
          </p:cNvPicPr>
          <p:nvPr/>
        </p:nvPicPr>
        <p:blipFill rotWithShape="1">
          <a:blip r:embed="rId8"/>
          <a:stretch/>
        </p:blipFill>
        <p:spPr bwMode="auto">
          <a:xfrm flipH="0" flipV="0">
            <a:off x="2390887" y="4720332"/>
            <a:ext cx="935566" cy="935566"/>
          </a:xfrm>
          <a:prstGeom prst="rect">
            <a:avLst/>
          </a:prstGeom>
        </p:spPr>
      </p:pic>
      <p:pic>
        <p:nvPicPr>
          <p:cNvPr id="185990439" name=""/>
          <p:cNvPicPr>
            <a:picLocks noChangeAspect="1"/>
          </p:cNvPicPr>
          <p:nvPr/>
        </p:nvPicPr>
        <p:blipFill rotWithShape="1">
          <a:blip r:embed="rId9"/>
          <a:stretch/>
        </p:blipFill>
        <p:spPr bwMode="auto">
          <a:xfrm flipH="0" flipV="0">
            <a:off x="2899315" y="3084426"/>
            <a:ext cx="986522" cy="986522"/>
          </a:xfrm>
          <a:prstGeom prst="rect">
            <a:avLst/>
          </a:prstGeom>
        </p:spPr>
      </p:pic>
      <p:pic>
        <p:nvPicPr>
          <p:cNvPr id="544825885" name=""/>
          <p:cNvPicPr>
            <a:picLocks noChangeAspect="1"/>
          </p:cNvPicPr>
          <p:nvPr/>
        </p:nvPicPr>
        <p:blipFill rotWithShape="1">
          <a:blip r:embed="rId10"/>
          <a:stretch/>
        </p:blipFill>
        <p:spPr bwMode="auto">
          <a:xfrm flipH="0" flipV="0">
            <a:off x="2418482" y="1575839"/>
            <a:ext cx="880377" cy="88037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004095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Verwendungszweck</a:t>
            </a:r>
            <a:endParaRPr/>
          </a:p>
        </p:txBody>
      </p:sp>
      <p:sp>
        <p:nvSpPr>
          <p:cNvPr id="1515615518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Bestandteil und Erweiterung der Authentisierung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Sicherheitserhöhung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Findet man in Online-Banking, E-Commerce, und ganz viele andere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Skalierbar: mehrere schwache Verfahren können verwendet werden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Einfache und schnelle Implementierung</a:t>
            </a:r>
            <a:endParaRPr lang="de-DE"/>
          </a:p>
          <a:p>
            <a:pPr>
              <a:defRPr/>
            </a:pPr>
            <a:endParaRPr lang="de-DE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291667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Protokolle</a:t>
            </a:r>
            <a:endParaRPr/>
          </a:p>
        </p:txBody>
      </p:sp>
      <p:grpSp>
        <p:nvGrpSpPr>
          <p:cNvPr id="1398091085" name=""/>
          <p:cNvGrpSpPr/>
          <p:nvPr/>
        </p:nvGrpSpPr>
        <p:grpSpPr bwMode="auto">
          <a:xfrm flipH="0" flipV="0">
            <a:off x="999964" y="1060861"/>
            <a:ext cx="6664535" cy="4687296"/>
            <a:chOff x="0" y="0"/>
            <a:chExt cx="6664535" cy="4687296"/>
          </a:xfrm>
        </p:grpSpPr>
        <p:pic>
          <p:nvPicPr>
            <p:cNvPr id="1279448335" name="Picture 1279448335" title="G2V Protokol"/>
            <p:cNvPicPr>
              <a:picLocks noChangeAspect="1"/>
            </p:cNvPicPr>
            <p:nvPr/>
          </p:nvPicPr>
          <p:blipFill rotWithShape="1">
            <a:blip r:embed="rId3"/>
            <a:stretch/>
          </p:blipFill>
          <p:spPr bwMode="auto">
            <a:xfrm rot="0" flipH="0" flipV="0">
              <a:off x="0" y="0"/>
              <a:ext cx="6664535" cy="4321176"/>
            </a:xfrm>
            <a:prstGeom prst="rect">
              <a:avLst/>
            </a:prstGeom>
          </p:spPr>
        </p:pic>
        <p:sp>
          <p:nvSpPr>
            <p:cNvPr id="1670520666" name=""/>
            <p:cNvSpPr txBox="1"/>
            <p:nvPr/>
          </p:nvSpPr>
          <p:spPr bwMode="auto">
            <a:xfrm rot="0" flipH="0" flipV="0">
              <a:off x="215993" y="4321176"/>
              <a:ext cx="6240750" cy="3661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>
                <a:defRPr/>
              </a:pPr>
              <a:r>
                <a:rPr lang="de-DE"/>
                <a:t>G2V Protokoll</a:t>
              </a:r>
              <a:endParaRPr lang="de-DE"/>
            </a:p>
          </p:txBody>
        </p:sp>
      </p:grpSp>
      <p:sp>
        <p:nvSpPr>
          <p:cNvPr id="902980899" name=""/>
          <p:cNvSpPr txBox="1"/>
          <p:nvPr/>
        </p:nvSpPr>
        <p:spPr bwMode="auto">
          <a:xfrm rot="0" flipH="0" flipV="0">
            <a:off x="9292165" y="1616804"/>
            <a:ext cx="2354547" cy="228636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de-DE" sz="2400" b="1"/>
              <a:t>Weitere Protokolle:</a:t>
            </a:r>
            <a:endParaRPr sz="2400" b="1"/>
          </a:p>
          <a:p>
            <a:pPr marL="283879" indent="-283879">
              <a:buFont typeface="Arial"/>
              <a:buChar char="•"/>
              <a:defRPr/>
            </a:pPr>
            <a:r>
              <a:rPr lang="de-DE" sz="2400" b="0"/>
              <a:t>G2OT (One Tap)</a:t>
            </a:r>
            <a:endParaRPr sz="2400" b="0"/>
          </a:p>
          <a:p>
            <a:pPr marL="283879" indent="-283879">
              <a:buFont typeface="Arial"/>
              <a:buChar char="•"/>
              <a:defRPr/>
            </a:pPr>
            <a:r>
              <a:rPr lang="de-DE" sz="2400" b="0"/>
              <a:t>G2DT</a:t>
            </a:r>
            <a:endParaRPr sz="2400" b="0"/>
          </a:p>
          <a:p>
            <a:pPr marL="283879" indent="-283879">
              <a:buFont typeface="Arial"/>
              <a:buChar char="•"/>
              <a:defRPr/>
            </a:pPr>
            <a:r>
              <a:rPr lang="de-DE" sz="2400" b="0"/>
              <a:t>U2F</a:t>
            </a:r>
            <a:endParaRPr lang="de-DE" b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038314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Vorteile / Nachteile</a:t>
            </a:r>
            <a:endParaRPr>
              <a:solidFill>
                <a:schemeClr val="tx1"/>
              </a:solidFill>
            </a:endParaRPr>
          </a:p>
        </p:txBody>
      </p:sp>
      <p:graphicFrame>
        <p:nvGraphicFramePr>
          <p:cNvPr id="353887560" name=""/>
          <p:cNvGraphicFramePr>
            <a:graphicFrameLocks xmlns:a="http://schemas.openxmlformats.org/drawingml/2006/main"/>
          </p:cNvGraphicFramePr>
          <p:nvPr>
            <p:ph sz="half" idx="1"/>
          </p:nvPr>
        </p:nvGraphicFramePr>
        <p:xfrm>
          <a:off x="1583497" y="1600200"/>
          <a:ext cx="4704521" cy="161530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4704521"/>
              </a:tblGrid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Vorteile</a:t>
                      </a:r>
                      <a:endParaRPr sz="2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Sicherheitserhöhung</a:t>
                      </a:r>
                      <a:endParaRPr sz="2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Einfache Implementierung</a:t>
                      </a:r>
                      <a:endParaRPr sz="2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Kosteneffektiv</a:t>
                      </a:r>
                      <a:endParaRPr sz="2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Anpassbar (kritische Konten mit härterer Verifikation)</a:t>
                      </a:r>
                      <a:endParaRPr sz="220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68816352" name=""/>
          <p:cNvGraphicFramePr>
            <a:graphicFrameLocks xmlns:a="http://schemas.openxmlformats.org/drawingml/2006/main"/>
          </p:cNvGraphicFramePr>
          <p:nvPr>
            <p:ph sz="half" idx="2"/>
          </p:nvPr>
        </p:nvGraphicFramePr>
        <p:xfrm>
          <a:off x="6576052" y="1600200"/>
          <a:ext cx="5006345" cy="1884523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5006345"/>
              </a:tblGrid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Nachteile</a:t>
                      </a:r>
                      <a:endParaRPr sz="2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Keine 100%ige Garantie gegen Hack</a:t>
                      </a:r>
                      <a:endParaRPr sz="2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Wartung kann Anforderungen erhöhen</a:t>
                      </a:r>
                      <a:endParaRPr sz="2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Hardwaretoken Verwaltung erfordern Verwaltung</a:t>
                      </a:r>
                      <a:endParaRPr sz="2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2FA Dienst kann ausfallen (nur bei Services durch Dritte)</a:t>
                      </a:r>
                      <a:endParaRPr sz="22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defRPr/>
                      </a:pPr>
                      <a:r>
                        <a:rPr lang="de-DE" sz="2200"/>
                        <a:t>Manche Verfahren sind unsicher (SMS)</a:t>
                      </a:r>
                      <a:endParaRPr sz="22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215907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Angriffsfläche </a:t>
            </a:r>
            <a:r>
              <a:rPr lang="de-DE">
                <a:solidFill>
                  <a:schemeClr val="tx1"/>
                </a:solidFill>
              </a:rPr>
              <a:t>und Exploitation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408943120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Fatigue Attack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Phising Attack und derivate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Allg. Social Engineering</a:t>
            </a:r>
            <a:endParaRPr lang="de-DE"/>
          </a:p>
        </p:txBody>
      </p:sp>
      <p:pic>
        <p:nvPicPr>
          <p:cNvPr id="1166513962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8674099" y="2526481"/>
            <a:ext cx="2673399" cy="26733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52332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>
                <a:solidFill>
                  <a:schemeClr val="tx1"/>
                </a:solidFill>
              </a:rPr>
              <a:t>Quellen</a:t>
            </a:r>
            <a:endParaRPr/>
          </a:p>
        </p:txBody>
      </p:sp>
      <p:sp>
        <p:nvSpPr>
          <p:cNvPr id="31490574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32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3" tooltip=""/>
              </a:rPr>
              <a:t>An Extensive Formal Analysis of Multi-factor</a:t>
            </a:r>
            <a:r>
              <a:rPr lang="en-US" sz="32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3" tooltip=""/>
              </a:rPr>
              <a:t> </a:t>
            </a:r>
            <a:r>
              <a:rPr lang="en-US" sz="32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3" tooltip=""/>
              </a:rPr>
              <a:t>Authentication Protocols</a:t>
            </a:r>
            <a:endParaRPr lang="en-US" sz="32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de-DE" sz="3200" b="0" i="0" u="sng" strike="noStrike" cap="none" spc="0">
                <a:solidFill>
                  <a:schemeClr val="tx1"/>
                </a:solidFill>
                <a:latin typeface="Arial"/>
                <a:cs typeface="Arial"/>
                <a:hlinkClick r:id="rId4" tooltip=""/>
              </a:rPr>
              <a:t>ISO 27001 – A 8.5</a:t>
            </a:r>
            <a:endParaRPr lang="de-DE" sz="32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de-DE" sz="3200" b="0" i="0" u="sng" strike="noStrike" cap="none" spc="0">
                <a:solidFill>
                  <a:schemeClr val="tx1"/>
                </a:solidFill>
                <a:latin typeface="Arial"/>
                <a:cs typeface="Arial"/>
                <a:hlinkClick r:id="rId5" tooltip=""/>
              </a:rPr>
              <a:t>MFA</a:t>
            </a:r>
            <a:endParaRPr lang="de-DE" sz="32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endParaRPr lang="en-US" sz="32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de-DE" sz="3200" b="0" i="0" u="none" strike="noStrike" cap="none" spc="0">
                <a:solidFill>
                  <a:schemeClr val="tx1"/>
                </a:solidFill>
                <a:latin typeface="Arial"/>
                <a:cs typeface="Arial"/>
              </a:rPr>
              <a:t>Pictogramme stammen von </a:t>
            </a:r>
            <a:r>
              <a:rPr lang="de-DE" sz="3200" b="0" i="0" u="sng" strike="noStrike" cap="none" spc="0">
                <a:solidFill>
                  <a:schemeClr val="tx1"/>
                </a:solidFill>
                <a:latin typeface="Arial"/>
                <a:cs typeface="Arial"/>
                <a:hlinkClick r:id="rId6" tooltip=""/>
              </a:rPr>
              <a:t>Flaticon</a:t>
            </a:r>
            <a:endParaRPr lang="en-US" sz="32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urtl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lassic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Standard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Office">
        <a:dk1>
          <a:sysClr val="windowText" lastClr="000000"/>
        </a:dk1>
        <a:lt1>
          <a:sysClr val="window" lastClr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ONLYOFFICE/9.2.0.100</Application>
  <PresentationFormat>On-screen Show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</cp:revision>
  <dcterms:modified xsi:type="dcterms:W3CDTF">2025-12-11T20:26:49Z</dcterms:modified>
</cp:coreProperties>
</file>